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90" r:id="rId5"/>
    <p:sldId id="262" r:id="rId6"/>
    <p:sldId id="264" r:id="rId7"/>
    <p:sldId id="265" r:id="rId8"/>
    <p:sldId id="293" r:id="rId9"/>
    <p:sldId id="272" r:id="rId10"/>
    <p:sldId id="280" r:id="rId11"/>
    <p:sldId id="289" r:id="rId12"/>
    <p:sldId id="298" r:id="rId13"/>
    <p:sldId id="271" r:id="rId14"/>
    <p:sldId id="299" r:id="rId15"/>
    <p:sldId id="301" r:id="rId16"/>
    <p:sldId id="274" r:id="rId17"/>
    <p:sldId id="278" r:id="rId18"/>
    <p:sldId id="297" r:id="rId19"/>
    <p:sldId id="302" r:id="rId20"/>
    <p:sldId id="288" r:id="rId21"/>
    <p:sldId id="279" r:id="rId22"/>
    <p:sldId id="304" r:id="rId23"/>
    <p:sldId id="282" r:id="rId24"/>
    <p:sldId id="281" r:id="rId25"/>
    <p:sldId id="285" r:id="rId26"/>
    <p:sldId id="277" r:id="rId27"/>
    <p:sldId id="292" r:id="rId2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EE"/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F35210-E270-BD4D-B9AD-3910E279DEC3}" v="7161" dt="2024-02-02T13:09:18.094"/>
    <p1510:client id="{9D46E975-4DBC-8526-2074-2E3C73E1B02B}" v="3" dt="2024-02-01T19:20:29.168"/>
    <p1510:client id="{C81804AC-B5B7-4A80-9EDD-717E780C8FF7}" v="275" dt="2024-02-01T19:26:26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zovic Luka I.BSCAIML.2201" userId="S::luka.bozovic@stud.hslu.ch::d80b8766-ef41-4beb-96a1-bc5a76e3250e" providerId="AD" clId="Web-{B7110494-7747-969C-4542-F244618E5AB8}"/>
    <pc:docChg chg="modSld">
      <pc:chgData name="Bozovic Luka I.BSCAIML.2201" userId="S::luka.bozovic@stud.hslu.ch::d80b8766-ef41-4beb-96a1-bc5a76e3250e" providerId="AD" clId="Web-{B7110494-7747-969C-4542-F244618E5AB8}" dt="2024-02-02T09:50:00.650" v="21"/>
      <pc:docMkLst>
        <pc:docMk/>
      </pc:docMkLst>
      <pc:sldChg chg="modNotes">
        <pc:chgData name="Bozovic Luka I.BSCAIML.2201" userId="S::luka.bozovic@stud.hslu.ch::d80b8766-ef41-4beb-96a1-bc5a76e3250e" providerId="AD" clId="Web-{B7110494-7747-969C-4542-F244618E5AB8}" dt="2024-02-02T09:21:34.783" v="15"/>
        <pc:sldMkLst>
          <pc:docMk/>
          <pc:sldMk cId="1976362446" sldId="257"/>
        </pc:sldMkLst>
      </pc:sldChg>
      <pc:sldChg chg="modNotes">
        <pc:chgData name="Bozovic Luka I.BSCAIML.2201" userId="S::luka.bozovic@stud.hslu.ch::d80b8766-ef41-4beb-96a1-bc5a76e3250e" providerId="AD" clId="Web-{B7110494-7747-969C-4542-F244618E5AB8}" dt="2024-02-02T09:21:13.173" v="12"/>
        <pc:sldMkLst>
          <pc:docMk/>
          <pc:sldMk cId="3359779351" sldId="259"/>
        </pc:sldMkLst>
      </pc:sldChg>
      <pc:sldChg chg="modNotes">
        <pc:chgData name="Bozovic Luka I.BSCAIML.2201" userId="S::luka.bozovic@stud.hslu.ch::d80b8766-ef41-4beb-96a1-bc5a76e3250e" providerId="AD" clId="Web-{B7110494-7747-969C-4542-F244618E5AB8}" dt="2024-02-02T09:42:52.140" v="17"/>
        <pc:sldMkLst>
          <pc:docMk/>
          <pc:sldMk cId="3301239823" sldId="265"/>
        </pc:sldMkLst>
      </pc:sldChg>
      <pc:sldChg chg="modNotes">
        <pc:chgData name="Bozovic Luka I.BSCAIML.2201" userId="S::luka.bozovic@stud.hslu.ch::d80b8766-ef41-4beb-96a1-bc5a76e3250e" providerId="AD" clId="Web-{B7110494-7747-969C-4542-F244618E5AB8}" dt="2024-02-02T09:43:28.188" v="19"/>
        <pc:sldMkLst>
          <pc:docMk/>
          <pc:sldMk cId="4253781495" sldId="272"/>
        </pc:sldMkLst>
      </pc:sldChg>
      <pc:sldChg chg="modNotes">
        <pc:chgData name="Bozovic Luka I.BSCAIML.2201" userId="S::luka.bozovic@stud.hslu.ch::d80b8766-ef41-4beb-96a1-bc5a76e3250e" providerId="AD" clId="Web-{B7110494-7747-969C-4542-F244618E5AB8}" dt="2024-02-02T09:50:00.650" v="21"/>
        <pc:sldMkLst>
          <pc:docMk/>
          <pc:sldMk cId="1780628222" sldId="285"/>
        </pc:sldMkLst>
      </pc:sldChg>
    </pc:docChg>
  </pc:docChgLst>
  <pc:docChgLst>
    <pc:chgData name="Gast Samuel I.BSCAIML.2201" userId="S::samuel.gast@stud.hslu.ch::b4fb32eb-d8e0-4fb4-b9eb-ed5a680d244c" providerId="AD" clId="Web-{47D59507-BAAC-01C4-E9DD-191977F69D1C}"/>
    <pc:docChg chg="modSld">
      <pc:chgData name="Gast Samuel I.BSCAIML.2201" userId="S::samuel.gast@stud.hslu.ch::b4fb32eb-d8e0-4fb4-b9eb-ed5a680d244c" providerId="AD" clId="Web-{47D59507-BAAC-01C4-E9DD-191977F69D1C}" dt="2024-01-27T16:27:45.249" v="170" actId="1076"/>
      <pc:docMkLst>
        <pc:docMk/>
      </pc:docMkLst>
      <pc:sldChg chg="addSp modSp">
        <pc:chgData name="Gast Samuel I.BSCAIML.2201" userId="S::samuel.gast@stud.hslu.ch::b4fb32eb-d8e0-4fb4-b9eb-ed5a680d244c" providerId="AD" clId="Web-{47D59507-BAAC-01C4-E9DD-191977F69D1C}" dt="2024-01-27T16:27:45.249" v="170" actId="1076"/>
        <pc:sldMkLst>
          <pc:docMk/>
          <pc:sldMk cId="844692473" sldId="258"/>
        </pc:sldMkLst>
        <pc:spChg chg="mod">
          <ac:chgData name="Gast Samuel I.BSCAIML.2201" userId="S::samuel.gast@stud.hslu.ch::b4fb32eb-d8e0-4fb4-b9eb-ed5a680d244c" providerId="AD" clId="Web-{47D59507-BAAC-01C4-E9DD-191977F69D1C}" dt="2024-01-27T16:27:37.733" v="169" actId="20577"/>
          <ac:spMkLst>
            <pc:docMk/>
            <pc:sldMk cId="844692473" sldId="258"/>
            <ac:spMk id="4" creationId="{6B921842-04C3-C93F-E498-CD4444A60B8B}"/>
          </ac:spMkLst>
        </pc:spChg>
        <pc:spChg chg="mod">
          <ac:chgData name="Gast Samuel I.BSCAIML.2201" userId="S::samuel.gast@stud.hslu.ch::b4fb32eb-d8e0-4fb4-b9eb-ed5a680d244c" providerId="AD" clId="Web-{47D59507-BAAC-01C4-E9DD-191977F69D1C}" dt="2024-01-27T16:26:43.373" v="165" actId="14100"/>
          <ac:spMkLst>
            <pc:docMk/>
            <pc:sldMk cId="844692473" sldId="258"/>
            <ac:spMk id="5" creationId="{64045697-5876-E2DA-EA9F-5512AB590AD9}"/>
          </ac:spMkLst>
        </pc:spChg>
        <pc:spChg chg="mod">
          <ac:chgData name="Gast Samuel I.BSCAIML.2201" userId="S::samuel.gast@stud.hslu.ch::b4fb32eb-d8e0-4fb4-b9eb-ed5a680d244c" providerId="AD" clId="Web-{47D59507-BAAC-01C4-E9DD-191977F69D1C}" dt="2024-01-27T16:21:11.303" v="12" actId="14100"/>
          <ac:spMkLst>
            <pc:docMk/>
            <pc:sldMk cId="844692473" sldId="258"/>
            <ac:spMk id="6" creationId="{2ACB8480-EA2A-4686-6239-4689715AD01C}"/>
          </ac:spMkLst>
        </pc:spChg>
        <pc:spChg chg="add mod">
          <ac:chgData name="Gast Samuel I.BSCAIML.2201" userId="S::samuel.gast@stud.hslu.ch::b4fb32eb-d8e0-4fb4-b9eb-ed5a680d244c" providerId="AD" clId="Web-{47D59507-BAAC-01C4-E9DD-191977F69D1C}" dt="2024-01-27T16:27:45.249" v="170" actId="1076"/>
          <ac:spMkLst>
            <pc:docMk/>
            <pc:sldMk cId="844692473" sldId="258"/>
            <ac:spMk id="18" creationId="{8896AE50-91A1-3AFB-243E-C3D98B91C92D}"/>
          </ac:spMkLst>
        </pc:spChg>
        <pc:grpChg chg="mod">
          <ac:chgData name="Gast Samuel I.BSCAIML.2201" userId="S::samuel.gast@stud.hslu.ch::b4fb32eb-d8e0-4fb4-b9eb-ed5a680d244c" providerId="AD" clId="Web-{47D59507-BAAC-01C4-E9DD-191977F69D1C}" dt="2024-01-27T16:20:38.943" v="7" actId="1076"/>
          <ac:grpSpMkLst>
            <pc:docMk/>
            <pc:sldMk cId="844692473" sldId="258"/>
            <ac:grpSpMk id="7" creationId="{62A5CDEB-327E-A060-FE35-67FC3C9AAF56}"/>
          </ac:grpSpMkLst>
        </pc:grpChg>
      </pc:sldChg>
    </pc:docChg>
  </pc:docChgLst>
  <pc:docChgLst>
    <pc:chgData name="Bozovic Luka I.BSCAIML.2201" userId="S::luka.bozovic@stud.hslu.ch::d80b8766-ef41-4beb-96a1-bc5a76e3250e" providerId="AD" clId="Web-{E0ED0CC9-E2FD-C348-F0A2-21A4C1A30B79}"/>
    <pc:docChg chg="addSld delSld modSld sldOrd">
      <pc:chgData name="Bozovic Luka I.BSCAIML.2201" userId="S::luka.bozovic@stud.hslu.ch::d80b8766-ef41-4beb-96a1-bc5a76e3250e" providerId="AD" clId="Web-{E0ED0CC9-E2FD-C348-F0A2-21A4C1A30B79}" dt="2024-01-28T19:20:06.784" v="704" actId="20577"/>
      <pc:docMkLst>
        <pc:docMk/>
      </pc:docMkLst>
      <pc:sldChg chg="ord">
        <pc:chgData name="Bozovic Luka I.BSCAIML.2201" userId="S::luka.bozovic@stud.hslu.ch::d80b8766-ef41-4beb-96a1-bc5a76e3250e" providerId="AD" clId="Web-{E0ED0CC9-E2FD-C348-F0A2-21A4C1A30B79}" dt="2024-01-28T15:34:54.249" v="4"/>
        <pc:sldMkLst>
          <pc:docMk/>
          <pc:sldMk cId="844692473" sldId="258"/>
        </pc:sldMkLst>
      </pc:sldChg>
      <pc:sldChg chg="modSp">
        <pc:chgData name="Bozovic Luka I.BSCAIML.2201" userId="S::luka.bozovic@stud.hslu.ch::d80b8766-ef41-4beb-96a1-bc5a76e3250e" providerId="AD" clId="Web-{E0ED0CC9-E2FD-C348-F0A2-21A4C1A30B79}" dt="2024-01-28T19:20:06.784" v="704" actId="20577"/>
        <pc:sldMkLst>
          <pc:docMk/>
          <pc:sldMk cId="3359779351" sldId="259"/>
        </pc:sldMkLst>
        <pc:spChg chg="mod">
          <ac:chgData name="Bozovic Luka I.BSCAIML.2201" userId="S::luka.bozovic@stud.hslu.ch::d80b8766-ef41-4beb-96a1-bc5a76e3250e" providerId="AD" clId="Web-{E0ED0CC9-E2FD-C348-F0A2-21A4C1A30B79}" dt="2024-01-28T19:20:06.784" v="704" actId="20577"/>
          <ac:spMkLst>
            <pc:docMk/>
            <pc:sldMk cId="3359779351" sldId="259"/>
            <ac:spMk id="3" creationId="{2E092787-3D51-4715-83FC-098A262B2742}"/>
          </ac:spMkLst>
        </pc:spChg>
      </pc:sldChg>
      <pc:sldChg chg="modSp ord">
        <pc:chgData name="Bozovic Luka I.BSCAIML.2201" userId="S::luka.bozovic@stud.hslu.ch::d80b8766-ef41-4beb-96a1-bc5a76e3250e" providerId="AD" clId="Web-{E0ED0CC9-E2FD-C348-F0A2-21A4C1A30B79}" dt="2024-01-28T15:39:49.007" v="34"/>
        <pc:sldMkLst>
          <pc:docMk/>
          <pc:sldMk cId="3320357871" sldId="262"/>
        </pc:sldMkLst>
        <pc:spChg chg="mod">
          <ac:chgData name="Bozovic Luka I.BSCAIML.2201" userId="S::luka.bozovic@stud.hslu.ch::d80b8766-ef41-4beb-96a1-bc5a76e3250e" providerId="AD" clId="Web-{E0ED0CC9-E2FD-C348-F0A2-21A4C1A30B79}" dt="2024-01-28T15:22:26.812" v="0" actId="20577"/>
          <ac:spMkLst>
            <pc:docMk/>
            <pc:sldMk cId="3320357871" sldId="262"/>
            <ac:spMk id="3" creationId="{6B62B4A4-88A5-FADE-45AA-6E8866676313}"/>
          </ac:spMkLst>
        </pc:spChg>
      </pc:sldChg>
      <pc:sldChg chg="modSp mod modShow">
        <pc:chgData name="Bozovic Luka I.BSCAIML.2201" userId="S::luka.bozovic@stud.hslu.ch::d80b8766-ef41-4beb-96a1-bc5a76e3250e" providerId="AD" clId="Web-{E0ED0CC9-E2FD-C348-F0A2-21A4C1A30B79}" dt="2024-01-28T16:31:14.896" v="498"/>
        <pc:sldMkLst>
          <pc:docMk/>
          <pc:sldMk cId="743653560" sldId="267"/>
        </pc:sldMkLst>
        <pc:spChg chg="mod">
          <ac:chgData name="Bozovic Luka I.BSCAIML.2201" userId="S::luka.bozovic@stud.hslu.ch::d80b8766-ef41-4beb-96a1-bc5a76e3250e" providerId="AD" clId="Web-{E0ED0CC9-E2FD-C348-F0A2-21A4C1A30B79}" dt="2024-01-28T16:03:19.606" v="411" actId="20577"/>
          <ac:spMkLst>
            <pc:docMk/>
            <pc:sldMk cId="743653560" sldId="267"/>
            <ac:spMk id="3" creationId="{7AC13530-04AD-2B99-51A7-120F1C0502A0}"/>
          </ac:spMkLst>
        </pc:spChg>
      </pc:sldChg>
      <pc:sldChg chg="modSp mod modShow">
        <pc:chgData name="Bozovic Luka I.BSCAIML.2201" userId="S::luka.bozovic@stud.hslu.ch::d80b8766-ef41-4beb-96a1-bc5a76e3250e" providerId="AD" clId="Web-{E0ED0CC9-E2FD-C348-F0A2-21A4C1A30B79}" dt="2024-01-28T16:32:35.741" v="501"/>
        <pc:sldMkLst>
          <pc:docMk/>
          <pc:sldMk cId="3823356815" sldId="275"/>
        </pc:sldMkLst>
        <pc:spChg chg="mod">
          <ac:chgData name="Bozovic Luka I.BSCAIML.2201" userId="S::luka.bozovic@stud.hslu.ch::d80b8766-ef41-4beb-96a1-bc5a76e3250e" providerId="AD" clId="Web-{E0ED0CC9-E2FD-C348-F0A2-21A4C1A30B79}" dt="2024-01-28T15:51:17.377" v="408" actId="20577"/>
          <ac:spMkLst>
            <pc:docMk/>
            <pc:sldMk cId="3823356815" sldId="275"/>
            <ac:spMk id="3" creationId="{8291F6E8-F3F4-45D2-18F2-1CE0A27EDE94}"/>
          </ac:spMkLst>
        </pc:spChg>
        <pc:spChg chg="mod">
          <ac:chgData name="Bozovic Luka I.BSCAIML.2201" userId="S::luka.bozovic@stud.hslu.ch::d80b8766-ef41-4beb-96a1-bc5a76e3250e" providerId="AD" clId="Web-{E0ED0CC9-E2FD-C348-F0A2-21A4C1A30B79}" dt="2024-01-28T15:35:21.562" v="13" actId="20577"/>
          <ac:spMkLst>
            <pc:docMk/>
            <pc:sldMk cId="3823356815" sldId="275"/>
            <ac:spMk id="9" creationId="{D3962846-E77D-EDDC-0E83-2994294F3029}"/>
          </ac:spMkLst>
        </pc:spChg>
      </pc:sldChg>
      <pc:sldChg chg="ord">
        <pc:chgData name="Bozovic Luka I.BSCAIML.2201" userId="S::luka.bozovic@stud.hslu.ch::d80b8766-ef41-4beb-96a1-bc5a76e3250e" providerId="AD" clId="Web-{E0ED0CC9-E2FD-C348-F0A2-21A4C1A30B79}" dt="2024-01-28T15:34:45.890" v="3"/>
        <pc:sldMkLst>
          <pc:docMk/>
          <pc:sldMk cId="1430881037" sldId="281"/>
        </pc:sldMkLst>
      </pc:sldChg>
      <pc:sldChg chg="modSp new">
        <pc:chgData name="Bozovic Luka I.BSCAIML.2201" userId="S::luka.bozovic@stud.hslu.ch::d80b8766-ef41-4beb-96a1-bc5a76e3250e" providerId="AD" clId="Web-{E0ED0CC9-E2FD-C348-F0A2-21A4C1A30B79}" dt="2024-01-28T15:36:07.219" v="29" actId="20577"/>
        <pc:sldMkLst>
          <pc:docMk/>
          <pc:sldMk cId="1967212017" sldId="284"/>
        </pc:sldMkLst>
        <pc:spChg chg="mod">
          <ac:chgData name="Bozovic Luka I.BSCAIML.2201" userId="S::luka.bozovic@stud.hslu.ch::d80b8766-ef41-4beb-96a1-bc5a76e3250e" providerId="AD" clId="Web-{E0ED0CC9-E2FD-C348-F0A2-21A4C1A30B79}" dt="2024-01-28T15:36:07.219" v="29" actId="20577"/>
          <ac:spMkLst>
            <pc:docMk/>
            <pc:sldMk cId="1967212017" sldId="284"/>
            <ac:spMk id="2" creationId="{8DFAB61C-F804-F8EE-6691-9E9F2E35AA60}"/>
          </ac:spMkLst>
        </pc:spChg>
      </pc:sldChg>
      <pc:sldChg chg="modSp new">
        <pc:chgData name="Bozovic Luka I.BSCAIML.2201" userId="S::luka.bozovic@stud.hslu.ch::d80b8766-ef41-4beb-96a1-bc5a76e3250e" providerId="AD" clId="Web-{E0ED0CC9-E2FD-C348-F0A2-21A4C1A30B79}" dt="2024-01-28T15:36:38.282" v="33" actId="20577"/>
        <pc:sldMkLst>
          <pc:docMk/>
          <pc:sldMk cId="1780628222" sldId="285"/>
        </pc:sldMkLst>
        <pc:spChg chg="mod">
          <ac:chgData name="Bozovic Luka I.BSCAIML.2201" userId="S::luka.bozovic@stud.hslu.ch::d80b8766-ef41-4beb-96a1-bc5a76e3250e" providerId="AD" clId="Web-{E0ED0CC9-E2FD-C348-F0A2-21A4C1A30B79}" dt="2024-01-28T15:36:38.282" v="33" actId="20577"/>
          <ac:spMkLst>
            <pc:docMk/>
            <pc:sldMk cId="1780628222" sldId="285"/>
            <ac:spMk id="2" creationId="{609028D8-DA01-F131-C2C4-55674175B331}"/>
          </ac:spMkLst>
        </pc:spChg>
      </pc:sldChg>
      <pc:sldChg chg="addSp modSp new add del">
        <pc:chgData name="Bozovic Luka I.BSCAIML.2201" userId="S::luka.bozovic@stud.hslu.ch::d80b8766-ef41-4beb-96a1-bc5a76e3250e" providerId="AD" clId="Web-{E0ED0CC9-E2FD-C348-F0A2-21A4C1A30B79}" dt="2024-01-28T16:50:46.632" v="671"/>
        <pc:sldMkLst>
          <pc:docMk/>
          <pc:sldMk cId="2388382933" sldId="286"/>
        </pc:sldMkLst>
        <pc:spChg chg="mod">
          <ac:chgData name="Bozovic Luka I.BSCAIML.2201" userId="S::luka.bozovic@stud.hslu.ch::d80b8766-ef41-4beb-96a1-bc5a76e3250e" providerId="AD" clId="Web-{E0ED0CC9-E2FD-C348-F0A2-21A4C1A30B79}" dt="2024-01-28T16:13:37.725" v="427" actId="20577"/>
          <ac:spMkLst>
            <pc:docMk/>
            <pc:sldMk cId="2388382933" sldId="286"/>
            <ac:spMk id="2" creationId="{2ADD7184-F56F-9822-DB75-899BF2753581}"/>
          </ac:spMkLst>
        </pc:spChg>
        <pc:spChg chg="mod">
          <ac:chgData name="Bozovic Luka I.BSCAIML.2201" userId="S::luka.bozovic@stud.hslu.ch::d80b8766-ef41-4beb-96a1-bc5a76e3250e" providerId="AD" clId="Web-{E0ED0CC9-E2FD-C348-F0A2-21A4C1A30B79}" dt="2024-01-28T16:33:58.477" v="508" actId="20577"/>
          <ac:spMkLst>
            <pc:docMk/>
            <pc:sldMk cId="2388382933" sldId="286"/>
            <ac:spMk id="3" creationId="{CB3E5216-1D7B-F1FC-E559-77F7513541A0}"/>
          </ac:spMkLst>
        </pc:spChg>
        <pc:picChg chg="add mod">
          <ac:chgData name="Bozovic Luka I.BSCAIML.2201" userId="S::luka.bozovic@stud.hslu.ch::d80b8766-ef41-4beb-96a1-bc5a76e3250e" providerId="AD" clId="Web-{E0ED0CC9-E2FD-C348-F0A2-21A4C1A30B79}" dt="2024-01-28T16:24:40.953" v="464" actId="1076"/>
          <ac:picMkLst>
            <pc:docMk/>
            <pc:sldMk cId="2388382933" sldId="286"/>
            <ac:picMk id="4" creationId="{A891C49C-12D1-5B8B-4370-6A51A4C1416D}"/>
          </ac:picMkLst>
        </pc:picChg>
      </pc:sldChg>
      <pc:sldChg chg="addSp delSp modSp new">
        <pc:chgData name="Bozovic Luka I.BSCAIML.2201" userId="S::luka.bozovic@stud.hslu.ch::d80b8766-ef41-4beb-96a1-bc5a76e3250e" providerId="AD" clId="Web-{E0ED0CC9-E2FD-C348-F0A2-21A4C1A30B79}" dt="2024-01-28T17:06:03.927" v="683" actId="20577"/>
        <pc:sldMkLst>
          <pc:docMk/>
          <pc:sldMk cId="3250583717" sldId="287"/>
        </pc:sldMkLst>
        <pc:spChg chg="mod">
          <ac:chgData name="Bozovic Luka I.BSCAIML.2201" userId="S::luka.bozovic@stud.hslu.ch::d80b8766-ef41-4beb-96a1-bc5a76e3250e" providerId="AD" clId="Web-{E0ED0CC9-E2FD-C348-F0A2-21A4C1A30B79}" dt="2024-01-28T17:06:03.927" v="683" actId="20577"/>
          <ac:spMkLst>
            <pc:docMk/>
            <pc:sldMk cId="3250583717" sldId="287"/>
            <ac:spMk id="2" creationId="{52A4D771-3A88-F860-584B-A05074D0D1A3}"/>
          </ac:spMkLst>
        </pc:spChg>
        <pc:spChg chg="mod">
          <ac:chgData name="Bozovic Luka I.BSCAIML.2201" userId="S::luka.bozovic@stud.hslu.ch::d80b8766-ef41-4beb-96a1-bc5a76e3250e" providerId="AD" clId="Web-{E0ED0CC9-E2FD-C348-F0A2-21A4C1A30B79}" dt="2024-01-28T17:03:34.550" v="676" actId="20577"/>
          <ac:spMkLst>
            <pc:docMk/>
            <pc:sldMk cId="3250583717" sldId="287"/>
            <ac:spMk id="3" creationId="{6BC3329D-08B5-A567-F4FE-6D40A78ED6AF}"/>
          </ac:spMkLst>
        </pc:spChg>
        <pc:spChg chg="add del">
          <ac:chgData name="Bozovic Luka I.BSCAIML.2201" userId="S::luka.bozovic@stud.hslu.ch::d80b8766-ef41-4beb-96a1-bc5a76e3250e" providerId="AD" clId="Web-{E0ED0CC9-E2FD-C348-F0A2-21A4C1A30B79}" dt="2024-01-28T16:45:07.612" v="640"/>
          <ac:spMkLst>
            <pc:docMk/>
            <pc:sldMk cId="3250583717" sldId="287"/>
            <ac:spMk id="7" creationId="{CABFFE2C-A49A-DB92-9FDF-5CF3506BEC48}"/>
          </ac:spMkLst>
        </pc:spChg>
        <pc:spChg chg="add del">
          <ac:chgData name="Bozovic Luka I.BSCAIML.2201" userId="S::luka.bozovic@stud.hslu.ch::d80b8766-ef41-4beb-96a1-bc5a76e3250e" providerId="AD" clId="Web-{E0ED0CC9-E2FD-C348-F0A2-21A4C1A30B79}" dt="2024-01-28T16:45:07.612" v="639"/>
          <ac:spMkLst>
            <pc:docMk/>
            <pc:sldMk cId="3250583717" sldId="287"/>
            <ac:spMk id="9" creationId="{4AC298B8-C07B-995E-A704-BBB830D6A3DC}"/>
          </ac:spMkLst>
        </pc:spChg>
        <pc:spChg chg="add mod">
          <ac:chgData name="Bozovic Luka I.BSCAIML.2201" userId="S::luka.bozovic@stud.hslu.ch::d80b8766-ef41-4beb-96a1-bc5a76e3250e" providerId="AD" clId="Web-{E0ED0CC9-E2FD-C348-F0A2-21A4C1A30B79}" dt="2024-01-28T17:03:40.878" v="679" actId="20577"/>
          <ac:spMkLst>
            <pc:docMk/>
            <pc:sldMk cId="3250583717" sldId="287"/>
            <ac:spMk id="11" creationId="{647847C8-714F-F148-AF27-F300515AFAEF}"/>
          </ac:spMkLst>
        </pc:spChg>
        <pc:spChg chg="add mod">
          <ac:chgData name="Bozovic Luka I.BSCAIML.2201" userId="S::luka.bozovic@stud.hslu.ch::d80b8766-ef41-4beb-96a1-bc5a76e3250e" providerId="AD" clId="Web-{E0ED0CC9-E2FD-C348-F0A2-21A4C1A30B79}" dt="2024-01-28T17:03:39.081" v="678" actId="20577"/>
          <ac:spMkLst>
            <pc:docMk/>
            <pc:sldMk cId="3250583717" sldId="287"/>
            <ac:spMk id="13" creationId="{DC18A891-F3F5-8F32-A95B-798B122BE96C}"/>
          </ac:spMkLst>
        </pc:spChg>
        <pc:picChg chg="add del mod">
          <ac:chgData name="Bozovic Luka I.BSCAIML.2201" userId="S::luka.bozovic@stud.hslu.ch::d80b8766-ef41-4beb-96a1-bc5a76e3250e" providerId="AD" clId="Web-{E0ED0CC9-E2FD-C348-F0A2-21A4C1A30B79}" dt="2024-01-28T16:46:33.238" v="656"/>
          <ac:picMkLst>
            <pc:docMk/>
            <pc:sldMk cId="3250583717" sldId="287"/>
            <ac:picMk id="5" creationId="{A353A1EF-095A-436D-8797-9C281CA7F748}"/>
          </ac:picMkLst>
        </pc:picChg>
      </pc:sldChg>
      <pc:sldChg chg="addSp delSp modSp new">
        <pc:chgData name="Bozovic Luka I.BSCAIML.2201" userId="S::luka.bozovic@stud.hslu.ch::d80b8766-ef41-4beb-96a1-bc5a76e3250e" providerId="AD" clId="Web-{E0ED0CC9-E2FD-C348-F0A2-21A4C1A30B79}" dt="2024-01-28T17:04:12.363" v="682" actId="20577"/>
        <pc:sldMkLst>
          <pc:docMk/>
          <pc:sldMk cId="3832900383" sldId="288"/>
        </pc:sldMkLst>
        <pc:spChg chg="mod">
          <ac:chgData name="Bozovic Luka I.BSCAIML.2201" userId="S::luka.bozovic@stud.hslu.ch::d80b8766-ef41-4beb-96a1-bc5a76e3250e" providerId="AD" clId="Web-{E0ED0CC9-E2FD-C348-F0A2-21A4C1A30B79}" dt="2024-01-28T17:04:12.363" v="682" actId="20577"/>
          <ac:spMkLst>
            <pc:docMk/>
            <pc:sldMk cId="3832900383" sldId="288"/>
            <ac:spMk id="2" creationId="{9EC0021D-9D5F-53C6-2B9E-4117CFE011A1}"/>
          </ac:spMkLst>
        </pc:spChg>
        <pc:spChg chg="mod">
          <ac:chgData name="Bozovic Luka I.BSCAIML.2201" userId="S::luka.bozovic@stud.hslu.ch::d80b8766-ef41-4beb-96a1-bc5a76e3250e" providerId="AD" clId="Web-{E0ED0CC9-E2FD-C348-F0A2-21A4C1A30B79}" dt="2024-01-28T17:04:08.816" v="681" actId="20577"/>
          <ac:spMkLst>
            <pc:docMk/>
            <pc:sldMk cId="3832900383" sldId="288"/>
            <ac:spMk id="3" creationId="{888B3B36-C73A-6892-5119-7AD691D7C8F4}"/>
          </ac:spMkLst>
        </pc:spChg>
        <pc:spChg chg="add del mod">
          <ac:chgData name="Bozovic Luka I.BSCAIML.2201" userId="S::luka.bozovic@stud.hslu.ch::d80b8766-ef41-4beb-96a1-bc5a76e3250e" providerId="AD" clId="Web-{E0ED0CC9-E2FD-C348-F0A2-21A4C1A30B79}" dt="2024-01-28T16:44:16.502" v="635"/>
          <ac:spMkLst>
            <pc:docMk/>
            <pc:sldMk cId="3832900383" sldId="288"/>
            <ac:spMk id="5" creationId="{BA52FC69-FFF0-F378-20C4-83F5A8055B30}"/>
          </ac:spMkLst>
        </pc:spChg>
        <pc:spChg chg="add del mod">
          <ac:chgData name="Bozovic Luka I.BSCAIML.2201" userId="S::luka.bozovic@stud.hslu.ch::d80b8766-ef41-4beb-96a1-bc5a76e3250e" providerId="AD" clId="Web-{E0ED0CC9-E2FD-C348-F0A2-21A4C1A30B79}" dt="2024-01-28T16:44:16.502" v="634"/>
          <ac:spMkLst>
            <pc:docMk/>
            <pc:sldMk cId="3832900383" sldId="288"/>
            <ac:spMk id="7" creationId="{31C33F84-FDB3-1F20-3197-18B032C6AEF5}"/>
          </ac:spMkLst>
        </pc:spChg>
      </pc:sldChg>
      <pc:sldChg chg="add del replId">
        <pc:chgData name="Bozovic Luka I.BSCAIML.2201" userId="S::luka.bozovic@stud.hslu.ch::d80b8766-ef41-4beb-96a1-bc5a76e3250e" providerId="AD" clId="Web-{E0ED0CC9-E2FD-C348-F0A2-21A4C1A30B79}" dt="2024-01-28T16:32:30.554" v="500"/>
        <pc:sldMkLst>
          <pc:docMk/>
          <pc:sldMk cId="828080742" sldId="289"/>
        </pc:sldMkLst>
      </pc:sldChg>
      <pc:sldChg chg="addSp modSp">
        <pc:chgData name="Bozovic Luka I.BSCAIML.2201" userId="S::luka.bozovic@stud.hslu.ch::d80b8766-ef41-4beb-96a1-bc5a76e3250e" providerId="AD" clId="Web-{E0ED0CC9-E2FD-C348-F0A2-21A4C1A30B79}" dt="2024-01-28T18:58:42.956" v="686" actId="14100"/>
        <pc:sldMkLst>
          <pc:docMk/>
          <pc:sldMk cId="1309534875" sldId="291"/>
        </pc:sldMkLst>
        <pc:picChg chg="add mod">
          <ac:chgData name="Bozovic Luka I.BSCAIML.2201" userId="S::luka.bozovic@stud.hslu.ch::d80b8766-ef41-4beb-96a1-bc5a76e3250e" providerId="AD" clId="Web-{E0ED0CC9-E2FD-C348-F0A2-21A4C1A30B79}" dt="2024-01-28T18:58:42.956" v="686" actId="14100"/>
          <ac:picMkLst>
            <pc:docMk/>
            <pc:sldMk cId="1309534875" sldId="291"/>
            <ac:picMk id="2" creationId="{04D35B94-1A22-6079-E55B-1FEEFDE8A0DE}"/>
          </ac:picMkLst>
        </pc:picChg>
      </pc:sldChg>
    </pc:docChg>
  </pc:docChgLst>
  <pc:docChgLst>
    <pc:chgData name="Bozovic Luka I.BSCAIML.2201" userId="S::luka.bozovic@stud.hslu.ch::d80b8766-ef41-4beb-96a1-bc5a76e3250e" providerId="AD" clId="Web-{B0738789-D48E-8BF5-E5C7-92CF620E084F}"/>
    <pc:docChg chg="modSld">
      <pc:chgData name="Bozovic Luka I.BSCAIML.2201" userId="S::luka.bozovic@stud.hslu.ch::d80b8766-ef41-4beb-96a1-bc5a76e3250e" providerId="AD" clId="Web-{B0738789-D48E-8BF5-E5C7-92CF620E084F}" dt="2024-02-02T10:44:44.676" v="155"/>
      <pc:docMkLst>
        <pc:docMk/>
      </pc:docMkLst>
      <pc:sldChg chg="modNotes">
        <pc:chgData name="Bozovic Luka I.BSCAIML.2201" userId="S::luka.bozovic@stud.hslu.ch::d80b8766-ef41-4beb-96a1-bc5a76e3250e" providerId="AD" clId="Web-{B0738789-D48E-8BF5-E5C7-92CF620E084F}" dt="2024-02-02T10:44:44.676" v="155"/>
        <pc:sldMkLst>
          <pc:docMk/>
          <pc:sldMk cId="3359779351" sldId="259"/>
        </pc:sldMkLst>
      </pc:sldChg>
      <pc:sldChg chg="modNotes">
        <pc:chgData name="Bozovic Luka I.BSCAIML.2201" userId="S::luka.bozovic@stud.hslu.ch::d80b8766-ef41-4beb-96a1-bc5a76e3250e" providerId="AD" clId="Web-{B0738789-D48E-8BF5-E5C7-92CF620E084F}" dt="2024-02-02T09:58:00.772" v="4"/>
        <pc:sldMkLst>
          <pc:docMk/>
          <pc:sldMk cId="1780628222" sldId="285"/>
        </pc:sldMkLst>
      </pc:sldChg>
    </pc:docChg>
  </pc:docChgLst>
  <pc:docChgLst>
    <pc:chgData name="Gast Samuel I.BSCAIML.2201" userId="b4fb32eb-d8e0-4fb4-b9eb-ed5a680d244c" providerId="ADAL" clId="{C81804AC-B5B7-4A80-9EDD-717E780C8FF7}"/>
    <pc:docChg chg="undo custSel addSld delSld modSld sldOrd">
      <pc:chgData name="Gast Samuel I.BSCAIML.2201" userId="b4fb32eb-d8e0-4fb4-b9eb-ed5a680d244c" providerId="ADAL" clId="{C81804AC-B5B7-4A80-9EDD-717E780C8FF7}" dt="2024-02-01T19:26:26.987" v="2350" actId="20577"/>
      <pc:docMkLst>
        <pc:docMk/>
      </pc:docMkLst>
      <pc:sldChg chg="modSp mod modNotesTx">
        <pc:chgData name="Gast Samuel I.BSCAIML.2201" userId="b4fb32eb-d8e0-4fb4-b9eb-ed5a680d244c" providerId="ADAL" clId="{C81804AC-B5B7-4A80-9EDD-717E780C8FF7}" dt="2024-02-01T13:05:19.630" v="2076" actId="20577"/>
        <pc:sldMkLst>
          <pc:docMk/>
          <pc:sldMk cId="606221848" sldId="256"/>
        </pc:sldMkLst>
        <pc:spChg chg="mod">
          <ac:chgData name="Gast Samuel I.BSCAIML.2201" userId="b4fb32eb-d8e0-4fb4-b9eb-ed5a680d244c" providerId="ADAL" clId="{C81804AC-B5B7-4A80-9EDD-717E780C8FF7}" dt="2024-01-28T16:57:39.763" v="1888" actId="2711"/>
          <ac:spMkLst>
            <pc:docMk/>
            <pc:sldMk cId="606221848" sldId="256"/>
            <ac:spMk id="2" creationId="{DF7D4A56-EB73-D015-51F7-D026951F14BD}"/>
          </ac:spMkLst>
        </pc:spChg>
        <pc:spChg chg="mod">
          <ac:chgData name="Gast Samuel I.BSCAIML.2201" userId="b4fb32eb-d8e0-4fb4-b9eb-ed5a680d244c" providerId="ADAL" clId="{C81804AC-B5B7-4A80-9EDD-717E780C8FF7}" dt="2024-01-28T16:57:48.031" v="1890" actId="113"/>
          <ac:spMkLst>
            <pc:docMk/>
            <pc:sldMk cId="606221848" sldId="256"/>
            <ac:spMk id="3" creationId="{03E95C50-EF6E-6E1D-6989-47FDA4F59FF0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6:59:17.493" v="1904" actId="1076"/>
        <pc:sldMkLst>
          <pc:docMk/>
          <pc:sldMk cId="1976362446" sldId="257"/>
        </pc:sldMkLst>
        <pc:spChg chg="mod">
          <ac:chgData name="Gast Samuel I.BSCAIML.2201" userId="b4fb32eb-d8e0-4fb4-b9eb-ed5a680d244c" providerId="ADAL" clId="{C81804AC-B5B7-4A80-9EDD-717E780C8FF7}" dt="2024-01-28T16:58:00.987" v="1892" actId="113"/>
          <ac:spMkLst>
            <pc:docMk/>
            <pc:sldMk cId="1976362446" sldId="257"/>
            <ac:spMk id="2" creationId="{D931FCAA-1D2E-79B7-EA30-C7F4141E45DB}"/>
          </ac:spMkLst>
        </pc:spChg>
        <pc:spChg chg="mod">
          <ac:chgData name="Gast Samuel I.BSCAIML.2201" userId="b4fb32eb-d8e0-4fb4-b9eb-ed5a680d244c" providerId="ADAL" clId="{C81804AC-B5B7-4A80-9EDD-717E780C8FF7}" dt="2024-01-28T16:58:40.448" v="1899" actId="255"/>
          <ac:spMkLst>
            <pc:docMk/>
            <pc:sldMk cId="1976362446" sldId="257"/>
            <ac:spMk id="4" creationId="{4A8474D2-B5CF-2679-4B04-0C687647FA46}"/>
          </ac:spMkLst>
        </pc:spChg>
        <pc:spChg chg="mod">
          <ac:chgData name="Gast Samuel I.BSCAIML.2201" userId="b4fb32eb-d8e0-4fb4-b9eb-ed5a680d244c" providerId="ADAL" clId="{C81804AC-B5B7-4A80-9EDD-717E780C8FF7}" dt="2024-01-28T16:58:11.494" v="1894" actId="255"/>
          <ac:spMkLst>
            <pc:docMk/>
            <pc:sldMk cId="1976362446" sldId="257"/>
            <ac:spMk id="5" creationId="{CE6F4F3D-8DE3-A0E5-34CD-3E52D38FE208}"/>
          </ac:spMkLst>
        </pc:spChg>
        <pc:spChg chg="mod">
          <ac:chgData name="Gast Samuel I.BSCAIML.2201" userId="b4fb32eb-d8e0-4fb4-b9eb-ed5a680d244c" providerId="ADAL" clId="{C81804AC-B5B7-4A80-9EDD-717E780C8FF7}" dt="2024-01-28T16:58:49.267" v="1901" actId="14100"/>
          <ac:spMkLst>
            <pc:docMk/>
            <pc:sldMk cId="1976362446" sldId="257"/>
            <ac:spMk id="6" creationId="{C881DDB1-8F99-8E5E-2710-A5BE82F3876E}"/>
          </ac:spMkLst>
        </pc:spChg>
        <pc:spChg chg="mod">
          <ac:chgData name="Gast Samuel I.BSCAIML.2201" userId="b4fb32eb-d8e0-4fb4-b9eb-ed5a680d244c" providerId="ADAL" clId="{C81804AC-B5B7-4A80-9EDD-717E780C8FF7}" dt="2024-01-28T16:58:20.817" v="1896" actId="255"/>
          <ac:spMkLst>
            <pc:docMk/>
            <pc:sldMk cId="1976362446" sldId="257"/>
            <ac:spMk id="7" creationId="{63ACB6DA-1FE9-0012-58CA-1ACF589C60F5}"/>
          </ac:spMkLst>
        </pc:spChg>
        <pc:spChg chg="mod">
          <ac:chgData name="Gast Samuel I.BSCAIML.2201" userId="b4fb32eb-d8e0-4fb4-b9eb-ed5a680d244c" providerId="ADAL" clId="{C81804AC-B5B7-4A80-9EDD-717E780C8FF7}" dt="2024-01-28T16:59:17.493" v="1904" actId="1076"/>
          <ac:spMkLst>
            <pc:docMk/>
            <pc:sldMk cId="1976362446" sldId="257"/>
            <ac:spMk id="8" creationId="{7FE9EA8C-CD84-2A09-D5C3-CF3E1A7C8A10}"/>
          </ac:spMkLst>
        </pc:spChg>
      </pc:sldChg>
      <pc:sldChg chg="addSp delSp modSp mod modAnim">
        <pc:chgData name="Gast Samuel I.BSCAIML.2201" userId="b4fb32eb-d8e0-4fb4-b9eb-ed5a680d244c" providerId="ADAL" clId="{C81804AC-B5B7-4A80-9EDD-717E780C8FF7}" dt="2024-01-27T17:22:27.104" v="768" actId="207"/>
        <pc:sldMkLst>
          <pc:docMk/>
          <pc:sldMk cId="844692473" sldId="258"/>
        </pc:sldMkLst>
        <pc:spChg chg="mod">
          <ac:chgData name="Gast Samuel I.BSCAIML.2201" userId="b4fb32eb-d8e0-4fb4-b9eb-ed5a680d244c" providerId="ADAL" clId="{C81804AC-B5B7-4A80-9EDD-717E780C8FF7}" dt="2024-01-27T17:18:17.748" v="644" actId="20577"/>
          <ac:spMkLst>
            <pc:docMk/>
            <pc:sldMk cId="844692473" sldId="258"/>
            <ac:spMk id="2" creationId="{D57C95DE-8629-F7DF-F38B-F3660F8AD566}"/>
          </ac:spMkLst>
        </pc:spChg>
        <pc:spChg chg="mod">
          <ac:chgData name="Gast Samuel I.BSCAIML.2201" userId="b4fb32eb-d8e0-4fb4-b9eb-ed5a680d244c" providerId="ADAL" clId="{C81804AC-B5B7-4A80-9EDD-717E780C8FF7}" dt="2024-01-27T17:15:18.878" v="537" actId="1076"/>
          <ac:spMkLst>
            <pc:docMk/>
            <pc:sldMk cId="844692473" sldId="258"/>
            <ac:spMk id="4" creationId="{6B921842-04C3-C93F-E498-CD4444A60B8B}"/>
          </ac:spMkLst>
        </pc:spChg>
        <pc:spChg chg="mod">
          <ac:chgData name="Gast Samuel I.BSCAIML.2201" userId="b4fb32eb-d8e0-4fb4-b9eb-ed5a680d244c" providerId="ADAL" clId="{C81804AC-B5B7-4A80-9EDD-717E780C8FF7}" dt="2024-01-27T17:15:18.878" v="537" actId="1076"/>
          <ac:spMkLst>
            <pc:docMk/>
            <pc:sldMk cId="844692473" sldId="258"/>
            <ac:spMk id="5" creationId="{64045697-5876-E2DA-EA9F-5512AB590AD9}"/>
          </ac:spMkLst>
        </pc:spChg>
        <pc:spChg chg="mod">
          <ac:chgData name="Gast Samuel I.BSCAIML.2201" userId="b4fb32eb-d8e0-4fb4-b9eb-ed5a680d244c" providerId="ADAL" clId="{C81804AC-B5B7-4A80-9EDD-717E780C8FF7}" dt="2024-01-27T17:15:18.878" v="537" actId="1076"/>
          <ac:spMkLst>
            <pc:docMk/>
            <pc:sldMk cId="844692473" sldId="258"/>
            <ac:spMk id="6" creationId="{2ACB8480-EA2A-4686-6239-4689715AD01C}"/>
          </ac:spMkLst>
        </pc:spChg>
        <pc:spChg chg="mod">
          <ac:chgData name="Gast Samuel I.BSCAIML.2201" userId="b4fb32eb-d8e0-4fb4-b9eb-ed5a680d244c" providerId="ADAL" clId="{C81804AC-B5B7-4A80-9EDD-717E780C8FF7}" dt="2024-01-27T17:21:21.518" v="750" actId="1036"/>
          <ac:spMkLst>
            <pc:docMk/>
            <pc:sldMk cId="844692473" sldId="258"/>
            <ac:spMk id="15" creationId="{ADA2CC85-1B61-A752-082F-AAD114008947}"/>
          </ac:spMkLst>
        </pc:spChg>
        <pc:spChg chg="mod">
          <ac:chgData name="Gast Samuel I.BSCAIML.2201" userId="b4fb32eb-d8e0-4fb4-b9eb-ed5a680d244c" providerId="ADAL" clId="{C81804AC-B5B7-4A80-9EDD-717E780C8FF7}" dt="2024-01-27T17:15:18.878" v="537" actId="1076"/>
          <ac:spMkLst>
            <pc:docMk/>
            <pc:sldMk cId="844692473" sldId="258"/>
            <ac:spMk id="18" creationId="{8896AE50-91A1-3AFB-243E-C3D98B91C92D}"/>
          </ac:spMkLst>
        </pc:spChg>
        <pc:spChg chg="add mod">
          <ac:chgData name="Gast Samuel I.BSCAIML.2201" userId="b4fb32eb-d8e0-4fb4-b9eb-ed5a680d244c" providerId="ADAL" clId="{C81804AC-B5B7-4A80-9EDD-717E780C8FF7}" dt="2024-01-27T17:15:18.878" v="537" actId="1076"/>
          <ac:spMkLst>
            <pc:docMk/>
            <pc:sldMk cId="844692473" sldId="258"/>
            <ac:spMk id="19" creationId="{0D4AEACA-79FE-4A01-D5D3-1928AEDF1DCF}"/>
          </ac:spMkLst>
        </pc:spChg>
        <pc:spChg chg="add mod">
          <ac:chgData name="Gast Samuel I.BSCAIML.2201" userId="b4fb32eb-d8e0-4fb4-b9eb-ed5a680d244c" providerId="ADAL" clId="{C81804AC-B5B7-4A80-9EDD-717E780C8FF7}" dt="2024-01-27T17:15:18.878" v="537" actId="1076"/>
          <ac:spMkLst>
            <pc:docMk/>
            <pc:sldMk cId="844692473" sldId="258"/>
            <ac:spMk id="20" creationId="{B1B6B942-44D9-5809-D736-F793D6358C0E}"/>
          </ac:spMkLst>
        </pc:spChg>
        <pc:spChg chg="add mod">
          <ac:chgData name="Gast Samuel I.BSCAIML.2201" userId="b4fb32eb-d8e0-4fb4-b9eb-ed5a680d244c" providerId="ADAL" clId="{C81804AC-B5B7-4A80-9EDD-717E780C8FF7}" dt="2024-01-27T17:19:40.175" v="692" actId="14100"/>
          <ac:spMkLst>
            <pc:docMk/>
            <pc:sldMk cId="844692473" sldId="258"/>
            <ac:spMk id="21" creationId="{4824B175-D9AF-85D2-0979-194C1F281F3F}"/>
          </ac:spMkLst>
        </pc:spChg>
        <pc:spChg chg="add mod">
          <ac:chgData name="Gast Samuel I.BSCAIML.2201" userId="b4fb32eb-d8e0-4fb4-b9eb-ed5a680d244c" providerId="ADAL" clId="{C81804AC-B5B7-4A80-9EDD-717E780C8FF7}" dt="2024-01-27T17:21:59.135" v="766" actId="207"/>
          <ac:spMkLst>
            <pc:docMk/>
            <pc:sldMk cId="844692473" sldId="258"/>
            <ac:spMk id="23" creationId="{4D23D9E2-864C-4E09-4C9A-85F2177F5FA0}"/>
          </ac:spMkLst>
        </pc:spChg>
        <pc:spChg chg="add mod">
          <ac:chgData name="Gast Samuel I.BSCAIML.2201" userId="b4fb32eb-d8e0-4fb4-b9eb-ed5a680d244c" providerId="ADAL" clId="{C81804AC-B5B7-4A80-9EDD-717E780C8FF7}" dt="2024-01-27T17:20:40.348" v="714" actId="20577"/>
          <ac:spMkLst>
            <pc:docMk/>
            <pc:sldMk cId="844692473" sldId="258"/>
            <ac:spMk id="24" creationId="{59295067-6A99-87AD-30B8-64BB24EB412B}"/>
          </ac:spMkLst>
        </pc:spChg>
        <pc:spChg chg="add del mod">
          <ac:chgData name="Gast Samuel I.BSCAIML.2201" userId="b4fb32eb-d8e0-4fb4-b9eb-ed5a680d244c" providerId="ADAL" clId="{C81804AC-B5B7-4A80-9EDD-717E780C8FF7}" dt="2024-01-27T17:13:37.491" v="497" actId="478"/>
          <ac:spMkLst>
            <pc:docMk/>
            <pc:sldMk cId="844692473" sldId="258"/>
            <ac:spMk id="26" creationId="{D16E5536-EBC8-92E3-40AE-4543DCEF726D}"/>
          </ac:spMkLst>
        </pc:spChg>
        <pc:grpChg chg="mod">
          <ac:chgData name="Gast Samuel I.BSCAIML.2201" userId="b4fb32eb-d8e0-4fb4-b9eb-ed5a680d244c" providerId="ADAL" clId="{C81804AC-B5B7-4A80-9EDD-717E780C8FF7}" dt="2024-01-27T17:15:18.878" v="537" actId="1076"/>
          <ac:grpSpMkLst>
            <pc:docMk/>
            <pc:sldMk cId="844692473" sldId="258"/>
            <ac:grpSpMk id="7" creationId="{62A5CDEB-327E-A060-FE35-67FC3C9AAF56}"/>
          </ac:grpSpMkLst>
        </pc:grpChg>
        <pc:graphicFrameChg chg="add mod modGraphic">
          <ac:chgData name="Gast Samuel I.BSCAIML.2201" userId="b4fb32eb-d8e0-4fb4-b9eb-ed5a680d244c" providerId="ADAL" clId="{C81804AC-B5B7-4A80-9EDD-717E780C8FF7}" dt="2024-01-27T17:22:18.673" v="767" actId="207"/>
          <ac:graphicFrameMkLst>
            <pc:docMk/>
            <pc:sldMk cId="844692473" sldId="258"/>
            <ac:graphicFrameMk id="27" creationId="{D3551990-B077-9B8E-C342-D4D8DABE9D9D}"/>
          </ac:graphicFrameMkLst>
        </pc:graphicFrameChg>
        <pc:graphicFrameChg chg="add mod modGraphic">
          <ac:chgData name="Gast Samuel I.BSCAIML.2201" userId="b4fb32eb-d8e0-4fb4-b9eb-ed5a680d244c" providerId="ADAL" clId="{C81804AC-B5B7-4A80-9EDD-717E780C8FF7}" dt="2024-01-27T17:22:27.104" v="768" actId="207"/>
          <ac:graphicFrameMkLst>
            <pc:docMk/>
            <pc:sldMk cId="844692473" sldId="258"/>
            <ac:graphicFrameMk id="29" creationId="{772D0967-6F39-DEB0-5DAC-643ACB5BD4FA}"/>
          </ac:graphicFrameMkLst>
        </pc:graphicFrameChg>
        <pc:cxnChg chg="mod">
          <ac:chgData name="Gast Samuel I.BSCAIML.2201" userId="b4fb32eb-d8e0-4fb4-b9eb-ed5a680d244c" providerId="ADAL" clId="{C81804AC-B5B7-4A80-9EDD-717E780C8FF7}" dt="2024-01-27T17:18:26.513" v="650" actId="1035"/>
          <ac:cxnSpMkLst>
            <pc:docMk/>
            <pc:sldMk cId="844692473" sldId="258"/>
            <ac:cxnSpMk id="22" creationId="{7B886FA1-86D9-9A86-FA70-D4E7933224F4}"/>
          </ac:cxnSpMkLst>
        </pc:cxnChg>
      </pc:sldChg>
      <pc:sldChg chg="modSp mod">
        <pc:chgData name="Gast Samuel I.BSCAIML.2201" userId="b4fb32eb-d8e0-4fb4-b9eb-ed5a680d244c" providerId="ADAL" clId="{C81804AC-B5B7-4A80-9EDD-717E780C8FF7}" dt="2024-01-28T16:59:36.772" v="1907" actId="2711"/>
        <pc:sldMkLst>
          <pc:docMk/>
          <pc:sldMk cId="3359779351" sldId="259"/>
        </pc:sldMkLst>
        <pc:spChg chg="mod">
          <ac:chgData name="Gast Samuel I.BSCAIML.2201" userId="b4fb32eb-d8e0-4fb4-b9eb-ed5a680d244c" providerId="ADAL" clId="{C81804AC-B5B7-4A80-9EDD-717E780C8FF7}" dt="2024-01-28T16:59:26.060" v="1906" actId="113"/>
          <ac:spMkLst>
            <pc:docMk/>
            <pc:sldMk cId="3359779351" sldId="259"/>
            <ac:spMk id="2" creationId="{B0E09309-037B-CBE1-3C85-6AA31E5C25CA}"/>
          </ac:spMkLst>
        </pc:spChg>
        <pc:spChg chg="mod">
          <ac:chgData name="Gast Samuel I.BSCAIML.2201" userId="b4fb32eb-d8e0-4fb4-b9eb-ed5a680d244c" providerId="ADAL" clId="{C81804AC-B5B7-4A80-9EDD-717E780C8FF7}" dt="2024-01-28T16:59:36.772" v="1907" actId="2711"/>
          <ac:spMkLst>
            <pc:docMk/>
            <pc:sldMk cId="3359779351" sldId="259"/>
            <ac:spMk id="3" creationId="{2E092787-3D51-4715-83FC-098A262B2742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7:00:40.906" v="1917" actId="27636"/>
        <pc:sldMkLst>
          <pc:docMk/>
          <pc:sldMk cId="3320357871" sldId="262"/>
        </pc:sldMkLst>
        <pc:spChg chg="mod">
          <ac:chgData name="Gast Samuel I.BSCAIML.2201" userId="b4fb32eb-d8e0-4fb4-b9eb-ed5a680d244c" providerId="ADAL" clId="{C81804AC-B5B7-4A80-9EDD-717E780C8FF7}" dt="2024-01-28T17:00:40.906" v="1917" actId="27636"/>
          <ac:spMkLst>
            <pc:docMk/>
            <pc:sldMk cId="3320357871" sldId="262"/>
            <ac:spMk id="2" creationId="{A7A211B8-FEA8-BA51-F283-B977E926DD57}"/>
          </ac:spMkLst>
        </pc:spChg>
        <pc:spChg chg="mod">
          <ac:chgData name="Gast Samuel I.BSCAIML.2201" userId="b4fb32eb-d8e0-4fb4-b9eb-ed5a680d244c" providerId="ADAL" clId="{C81804AC-B5B7-4A80-9EDD-717E780C8FF7}" dt="2024-01-28T17:00:31.749" v="1914" actId="2711"/>
          <ac:spMkLst>
            <pc:docMk/>
            <pc:sldMk cId="3320357871" sldId="262"/>
            <ac:spMk id="3" creationId="{6B62B4A4-88A5-FADE-45AA-6E8866676313}"/>
          </ac:spMkLst>
        </pc:spChg>
      </pc:sldChg>
      <pc:sldChg chg="del">
        <pc:chgData name="Gast Samuel I.BSCAIML.2201" userId="b4fb32eb-d8e0-4fb4-b9eb-ed5a680d244c" providerId="ADAL" clId="{C81804AC-B5B7-4A80-9EDD-717E780C8FF7}" dt="2024-01-28T16:51:51.227" v="1882" actId="47"/>
        <pc:sldMkLst>
          <pc:docMk/>
          <pc:sldMk cId="160195729" sldId="263"/>
        </pc:sldMkLst>
      </pc:sldChg>
      <pc:sldChg chg="modSp mod">
        <pc:chgData name="Gast Samuel I.BSCAIML.2201" userId="b4fb32eb-d8e0-4fb4-b9eb-ed5a680d244c" providerId="ADAL" clId="{C81804AC-B5B7-4A80-9EDD-717E780C8FF7}" dt="2024-01-28T17:00:02.672" v="1911" actId="2711"/>
        <pc:sldMkLst>
          <pc:docMk/>
          <pc:sldMk cId="4125443598" sldId="264"/>
        </pc:sldMkLst>
        <pc:spChg chg="mod">
          <ac:chgData name="Gast Samuel I.BSCAIML.2201" userId="b4fb32eb-d8e0-4fb4-b9eb-ed5a680d244c" providerId="ADAL" clId="{C81804AC-B5B7-4A80-9EDD-717E780C8FF7}" dt="2024-01-28T16:59:54.190" v="1910" actId="14100"/>
          <ac:spMkLst>
            <pc:docMk/>
            <pc:sldMk cId="4125443598" sldId="264"/>
            <ac:spMk id="2" creationId="{EDCF7EDF-A1BA-577A-83E7-2CDA56AD0735}"/>
          </ac:spMkLst>
        </pc:spChg>
        <pc:spChg chg="mod">
          <ac:chgData name="Gast Samuel I.BSCAIML.2201" userId="b4fb32eb-d8e0-4fb4-b9eb-ed5a680d244c" providerId="ADAL" clId="{C81804AC-B5B7-4A80-9EDD-717E780C8FF7}" dt="2024-01-28T17:00:02.672" v="1911" actId="2711"/>
          <ac:spMkLst>
            <pc:docMk/>
            <pc:sldMk cId="4125443598" sldId="264"/>
            <ac:spMk id="46" creationId="{21980E46-483C-B979-3F2C-556EE2C0425C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7:01:04.771" v="1923" actId="2711"/>
        <pc:sldMkLst>
          <pc:docMk/>
          <pc:sldMk cId="3301239823" sldId="265"/>
        </pc:sldMkLst>
        <pc:spChg chg="mod">
          <ac:chgData name="Gast Samuel I.BSCAIML.2201" userId="b4fb32eb-d8e0-4fb4-b9eb-ed5a680d244c" providerId="ADAL" clId="{C81804AC-B5B7-4A80-9EDD-717E780C8FF7}" dt="2024-01-28T17:00:53.277" v="1919" actId="113"/>
          <ac:spMkLst>
            <pc:docMk/>
            <pc:sldMk cId="3301239823" sldId="265"/>
            <ac:spMk id="2" creationId="{2FC978A2-DCA2-EF7C-B804-E3C0D67B6D7D}"/>
          </ac:spMkLst>
        </pc:spChg>
        <pc:spChg chg="mod">
          <ac:chgData name="Gast Samuel I.BSCAIML.2201" userId="b4fb32eb-d8e0-4fb4-b9eb-ed5a680d244c" providerId="ADAL" clId="{C81804AC-B5B7-4A80-9EDD-717E780C8FF7}" dt="2024-01-28T17:01:04.771" v="1923" actId="2711"/>
          <ac:spMkLst>
            <pc:docMk/>
            <pc:sldMk cId="3301239823" sldId="265"/>
            <ac:spMk id="3" creationId="{C8911D21-256D-AF3D-942C-413281C0B846}"/>
          </ac:spMkLst>
        </pc:spChg>
      </pc:sldChg>
      <pc:sldChg chg="del">
        <pc:chgData name="Gast Samuel I.BSCAIML.2201" userId="b4fb32eb-d8e0-4fb4-b9eb-ed5a680d244c" providerId="ADAL" clId="{C81804AC-B5B7-4A80-9EDD-717E780C8FF7}" dt="2024-01-28T16:50:01.620" v="1880" actId="47"/>
        <pc:sldMkLst>
          <pc:docMk/>
          <pc:sldMk cId="743653560" sldId="267"/>
        </pc:sldMkLst>
      </pc:sldChg>
      <pc:sldChg chg="modSp mod">
        <pc:chgData name="Gast Samuel I.BSCAIML.2201" userId="b4fb32eb-d8e0-4fb4-b9eb-ed5a680d244c" providerId="ADAL" clId="{C81804AC-B5B7-4A80-9EDD-717E780C8FF7}" dt="2024-01-28T17:02:48.167" v="1962" actId="2711"/>
        <pc:sldMkLst>
          <pc:docMk/>
          <pc:sldMk cId="3510548919" sldId="270"/>
        </pc:sldMkLst>
        <pc:spChg chg="mod">
          <ac:chgData name="Gast Samuel I.BSCAIML.2201" userId="b4fb32eb-d8e0-4fb4-b9eb-ed5a680d244c" providerId="ADAL" clId="{C81804AC-B5B7-4A80-9EDD-717E780C8FF7}" dt="2024-01-28T17:02:44.628" v="1961" actId="113"/>
          <ac:spMkLst>
            <pc:docMk/>
            <pc:sldMk cId="3510548919" sldId="270"/>
            <ac:spMk id="2" creationId="{EF6A6B6E-1B22-789C-F82D-C1ECD30941AE}"/>
          </ac:spMkLst>
        </pc:spChg>
        <pc:spChg chg="mod">
          <ac:chgData name="Gast Samuel I.BSCAIML.2201" userId="b4fb32eb-d8e0-4fb4-b9eb-ed5a680d244c" providerId="ADAL" clId="{C81804AC-B5B7-4A80-9EDD-717E780C8FF7}" dt="2024-01-28T17:02:48.167" v="1962" actId="2711"/>
          <ac:spMkLst>
            <pc:docMk/>
            <pc:sldMk cId="3510548919" sldId="270"/>
            <ac:spMk id="3" creationId="{F1131B69-BBD0-D64F-D6AC-AE3D222D1501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7:03:06.395" v="1965" actId="2711"/>
        <pc:sldMkLst>
          <pc:docMk/>
          <pc:sldMk cId="4112710740" sldId="271"/>
        </pc:sldMkLst>
        <pc:spChg chg="mod">
          <ac:chgData name="Gast Samuel I.BSCAIML.2201" userId="b4fb32eb-d8e0-4fb4-b9eb-ed5a680d244c" providerId="ADAL" clId="{C81804AC-B5B7-4A80-9EDD-717E780C8FF7}" dt="2024-01-28T17:03:02.196" v="1964" actId="113"/>
          <ac:spMkLst>
            <pc:docMk/>
            <pc:sldMk cId="4112710740" sldId="271"/>
            <ac:spMk id="2" creationId="{EADE25CB-3BE1-8FD1-7192-0F4DDA244FF5}"/>
          </ac:spMkLst>
        </pc:spChg>
        <pc:spChg chg="mod">
          <ac:chgData name="Gast Samuel I.BSCAIML.2201" userId="b4fb32eb-d8e0-4fb4-b9eb-ed5a680d244c" providerId="ADAL" clId="{C81804AC-B5B7-4A80-9EDD-717E780C8FF7}" dt="2024-01-28T17:03:06.395" v="1965" actId="2711"/>
          <ac:spMkLst>
            <pc:docMk/>
            <pc:sldMk cId="4112710740" sldId="271"/>
            <ac:spMk id="3" creationId="{64C1A53F-BAB0-2252-EFB9-13E1DBA792B6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7:01:50.222" v="1953" actId="27636"/>
        <pc:sldMkLst>
          <pc:docMk/>
          <pc:sldMk cId="4253781495" sldId="272"/>
        </pc:sldMkLst>
        <pc:spChg chg="mod">
          <ac:chgData name="Gast Samuel I.BSCAIML.2201" userId="b4fb32eb-d8e0-4fb4-b9eb-ed5a680d244c" providerId="ADAL" clId="{C81804AC-B5B7-4A80-9EDD-717E780C8FF7}" dt="2024-01-28T17:01:40.032" v="1929" actId="14100"/>
          <ac:spMkLst>
            <pc:docMk/>
            <pc:sldMk cId="4253781495" sldId="272"/>
            <ac:spMk id="2" creationId="{3AF68634-5B9F-9D59-0F5B-652BD18BD2B9}"/>
          </ac:spMkLst>
        </pc:spChg>
        <pc:spChg chg="mod">
          <ac:chgData name="Gast Samuel I.BSCAIML.2201" userId="b4fb32eb-d8e0-4fb4-b9eb-ed5a680d244c" providerId="ADAL" clId="{C81804AC-B5B7-4A80-9EDD-717E780C8FF7}" dt="2024-01-28T17:01:50.222" v="1953" actId="27636"/>
          <ac:spMkLst>
            <pc:docMk/>
            <pc:sldMk cId="4253781495" sldId="272"/>
            <ac:spMk id="3" creationId="{B4476E58-1D72-E745-F2C9-90FE6818417B}"/>
          </ac:spMkLst>
        </pc:spChg>
        <pc:picChg chg="mod">
          <ac:chgData name="Gast Samuel I.BSCAIML.2201" userId="b4fb32eb-d8e0-4fb4-b9eb-ed5a680d244c" providerId="ADAL" clId="{C81804AC-B5B7-4A80-9EDD-717E780C8FF7}" dt="2024-01-28T17:01:44.548" v="1951" actId="1036"/>
          <ac:picMkLst>
            <pc:docMk/>
            <pc:sldMk cId="4253781495" sldId="272"/>
            <ac:picMk id="13" creationId="{26C19ABC-A6A5-0940-51A8-F8ED69B1D055}"/>
          </ac:picMkLst>
        </pc:picChg>
      </pc:sldChg>
      <pc:sldChg chg="modSp mod">
        <pc:chgData name="Gast Samuel I.BSCAIML.2201" userId="b4fb32eb-d8e0-4fb4-b9eb-ed5a680d244c" providerId="ADAL" clId="{C81804AC-B5B7-4A80-9EDD-717E780C8FF7}" dt="2024-01-28T17:03:28.213" v="1968" actId="2711"/>
        <pc:sldMkLst>
          <pc:docMk/>
          <pc:sldMk cId="374055802" sldId="273"/>
        </pc:sldMkLst>
        <pc:spChg chg="mod">
          <ac:chgData name="Gast Samuel I.BSCAIML.2201" userId="b4fb32eb-d8e0-4fb4-b9eb-ed5a680d244c" providerId="ADAL" clId="{C81804AC-B5B7-4A80-9EDD-717E780C8FF7}" dt="2024-01-28T17:03:25.318" v="1967" actId="113"/>
          <ac:spMkLst>
            <pc:docMk/>
            <pc:sldMk cId="374055802" sldId="273"/>
            <ac:spMk id="2" creationId="{4802BA64-CD91-15E0-2399-5C0C829043F3}"/>
          </ac:spMkLst>
        </pc:spChg>
        <pc:spChg chg="mod">
          <ac:chgData name="Gast Samuel I.BSCAIML.2201" userId="b4fb32eb-d8e0-4fb4-b9eb-ed5a680d244c" providerId="ADAL" clId="{C81804AC-B5B7-4A80-9EDD-717E780C8FF7}" dt="2024-01-28T17:03:28.213" v="1968" actId="2711"/>
          <ac:spMkLst>
            <pc:docMk/>
            <pc:sldMk cId="374055802" sldId="273"/>
            <ac:spMk id="3" creationId="{1E8995D5-EFED-3800-6197-6B07735ACE53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7:03:47.187" v="1995" actId="1038"/>
        <pc:sldMkLst>
          <pc:docMk/>
          <pc:sldMk cId="209446334" sldId="274"/>
        </pc:sldMkLst>
        <pc:spChg chg="mod">
          <ac:chgData name="Gast Samuel I.BSCAIML.2201" userId="b4fb32eb-d8e0-4fb4-b9eb-ed5a680d244c" providerId="ADAL" clId="{C81804AC-B5B7-4A80-9EDD-717E780C8FF7}" dt="2024-01-28T17:03:41.839" v="1971" actId="113"/>
          <ac:spMkLst>
            <pc:docMk/>
            <pc:sldMk cId="209446334" sldId="274"/>
            <ac:spMk id="2" creationId="{8AD99D56-95B1-6A78-4C96-6F3CEE5A2FB5}"/>
          </ac:spMkLst>
        </pc:spChg>
        <pc:spChg chg="mod">
          <ac:chgData name="Gast Samuel I.BSCAIML.2201" userId="b4fb32eb-d8e0-4fb4-b9eb-ed5a680d244c" providerId="ADAL" clId="{C81804AC-B5B7-4A80-9EDD-717E780C8FF7}" dt="2024-01-28T17:03:36.719" v="1969" actId="2711"/>
          <ac:spMkLst>
            <pc:docMk/>
            <pc:sldMk cId="209446334" sldId="274"/>
            <ac:spMk id="3" creationId="{59058B37-69E0-6B29-D805-7EA35B1A95C9}"/>
          </ac:spMkLst>
        </pc:spChg>
        <pc:picChg chg="mod">
          <ac:chgData name="Gast Samuel I.BSCAIML.2201" userId="b4fb32eb-d8e0-4fb4-b9eb-ed5a680d244c" providerId="ADAL" clId="{C81804AC-B5B7-4A80-9EDD-717E780C8FF7}" dt="2024-01-28T17:03:47.187" v="1995" actId="1038"/>
          <ac:picMkLst>
            <pc:docMk/>
            <pc:sldMk cId="209446334" sldId="274"/>
            <ac:picMk id="11" creationId="{9D572827-B05E-63A1-B893-C12171EC14BB}"/>
          </ac:picMkLst>
        </pc:picChg>
      </pc:sldChg>
      <pc:sldChg chg="del">
        <pc:chgData name="Gast Samuel I.BSCAIML.2201" userId="b4fb32eb-d8e0-4fb4-b9eb-ed5a680d244c" providerId="ADAL" clId="{C81804AC-B5B7-4A80-9EDD-717E780C8FF7}" dt="2024-01-28T16:49:29.312" v="1879" actId="47"/>
        <pc:sldMkLst>
          <pc:docMk/>
          <pc:sldMk cId="3823356815" sldId="275"/>
        </pc:sldMkLst>
      </pc:sldChg>
      <pc:sldChg chg="modSp mod">
        <pc:chgData name="Gast Samuel I.BSCAIML.2201" userId="b4fb32eb-d8e0-4fb4-b9eb-ed5a680d244c" providerId="ADAL" clId="{C81804AC-B5B7-4A80-9EDD-717E780C8FF7}" dt="2024-01-28T17:06:47.158" v="2047" actId="2711"/>
        <pc:sldMkLst>
          <pc:docMk/>
          <pc:sldMk cId="2476747382" sldId="276"/>
        </pc:sldMkLst>
        <pc:spChg chg="mod">
          <ac:chgData name="Gast Samuel I.BSCAIML.2201" userId="b4fb32eb-d8e0-4fb4-b9eb-ed5a680d244c" providerId="ADAL" clId="{C81804AC-B5B7-4A80-9EDD-717E780C8FF7}" dt="2024-01-28T17:06:38.781" v="2044" actId="1036"/>
          <ac:spMkLst>
            <pc:docMk/>
            <pc:sldMk cId="2476747382" sldId="276"/>
            <ac:spMk id="2" creationId="{0CEC69E9-9E78-EF9C-2D7D-7AABFC6D6E12}"/>
          </ac:spMkLst>
        </pc:spChg>
        <pc:spChg chg="mod">
          <ac:chgData name="Gast Samuel I.BSCAIML.2201" userId="b4fb32eb-d8e0-4fb4-b9eb-ed5a680d244c" providerId="ADAL" clId="{C81804AC-B5B7-4A80-9EDD-717E780C8FF7}" dt="2024-01-28T17:06:43.058" v="2046" actId="27636"/>
          <ac:spMkLst>
            <pc:docMk/>
            <pc:sldMk cId="2476747382" sldId="276"/>
            <ac:spMk id="6" creationId="{0F71E06C-F2C5-A285-74BF-41963BDB6D8C}"/>
          </ac:spMkLst>
        </pc:spChg>
        <pc:spChg chg="mod">
          <ac:chgData name="Gast Samuel I.BSCAIML.2201" userId="b4fb32eb-d8e0-4fb4-b9eb-ed5a680d244c" providerId="ADAL" clId="{C81804AC-B5B7-4A80-9EDD-717E780C8FF7}" dt="2024-01-28T17:06:47.158" v="2047" actId="2711"/>
          <ac:spMkLst>
            <pc:docMk/>
            <pc:sldMk cId="2476747382" sldId="276"/>
            <ac:spMk id="14" creationId="{BD581555-3E4C-B914-F07E-58D66431ACAA}"/>
          </ac:spMkLst>
        </pc:spChg>
        <pc:picChg chg="mod">
          <ac:chgData name="Gast Samuel I.BSCAIML.2201" userId="b4fb32eb-d8e0-4fb4-b9eb-ed5a680d244c" providerId="ADAL" clId="{C81804AC-B5B7-4A80-9EDD-717E780C8FF7}" dt="2024-01-28T17:06:32.755" v="2025" actId="1036"/>
          <ac:picMkLst>
            <pc:docMk/>
            <pc:sldMk cId="2476747382" sldId="276"/>
            <ac:picMk id="15" creationId="{FE7B5330-64B9-22C8-5A5C-618DAB3CB37C}"/>
          </ac:picMkLst>
        </pc:picChg>
      </pc:sldChg>
      <pc:sldChg chg="modSp mod modShow">
        <pc:chgData name="Gast Samuel I.BSCAIML.2201" userId="b4fb32eb-d8e0-4fb4-b9eb-ed5a680d244c" providerId="ADAL" clId="{C81804AC-B5B7-4A80-9EDD-717E780C8FF7}" dt="2024-01-28T17:00:20.278" v="1913" actId="113"/>
        <pc:sldMkLst>
          <pc:docMk/>
          <pc:sldMk cId="3551783761" sldId="277"/>
        </pc:sldMkLst>
        <pc:spChg chg="mod">
          <ac:chgData name="Gast Samuel I.BSCAIML.2201" userId="b4fb32eb-d8e0-4fb4-b9eb-ed5a680d244c" providerId="ADAL" clId="{C81804AC-B5B7-4A80-9EDD-717E780C8FF7}" dt="2024-01-28T17:00:20.278" v="1913" actId="113"/>
          <ac:spMkLst>
            <pc:docMk/>
            <pc:sldMk cId="3551783761" sldId="277"/>
            <ac:spMk id="2" creationId="{C3BE5ECE-941E-D6E0-353E-06FC8BC8E2C0}"/>
          </ac:spMkLst>
        </pc:spChg>
      </pc:sldChg>
      <pc:sldChg chg="modSp mod modNotesTx">
        <pc:chgData name="Gast Samuel I.BSCAIML.2201" userId="b4fb32eb-d8e0-4fb4-b9eb-ed5a680d244c" providerId="ADAL" clId="{C81804AC-B5B7-4A80-9EDD-717E780C8FF7}" dt="2024-02-01T13:10:47.616" v="2158" actId="20577"/>
        <pc:sldMkLst>
          <pc:docMk/>
          <pc:sldMk cId="1640554171" sldId="278"/>
        </pc:sldMkLst>
        <pc:spChg chg="mod">
          <ac:chgData name="Gast Samuel I.BSCAIML.2201" userId="b4fb32eb-d8e0-4fb4-b9eb-ed5a680d244c" providerId="ADAL" clId="{C81804AC-B5B7-4A80-9EDD-717E780C8FF7}" dt="2024-01-28T17:04:00.858" v="1997" actId="113"/>
          <ac:spMkLst>
            <pc:docMk/>
            <pc:sldMk cId="1640554171" sldId="278"/>
            <ac:spMk id="2" creationId="{918839D4-AC24-55AD-6BB9-2EDD9E1A941F}"/>
          </ac:spMkLst>
        </pc:spChg>
        <pc:spChg chg="mod">
          <ac:chgData name="Gast Samuel I.BSCAIML.2201" userId="b4fb32eb-d8e0-4fb4-b9eb-ed5a680d244c" providerId="ADAL" clId="{C81804AC-B5B7-4A80-9EDD-717E780C8FF7}" dt="2024-01-28T17:04:14.295" v="2000" actId="1076"/>
          <ac:spMkLst>
            <pc:docMk/>
            <pc:sldMk cId="1640554171" sldId="278"/>
            <ac:spMk id="3" creationId="{AED83571-A6D7-CFBE-CD38-E832177AA27F}"/>
          </ac:spMkLst>
        </pc:spChg>
        <pc:spChg chg="mod">
          <ac:chgData name="Gast Samuel I.BSCAIML.2201" userId="b4fb32eb-d8e0-4fb4-b9eb-ed5a680d244c" providerId="ADAL" clId="{C81804AC-B5B7-4A80-9EDD-717E780C8FF7}" dt="2024-01-28T17:04:22.765" v="2002" actId="27636"/>
          <ac:spMkLst>
            <pc:docMk/>
            <pc:sldMk cId="1640554171" sldId="278"/>
            <ac:spMk id="9" creationId="{BE8C3CE1-0CDD-5B3B-BEF3-625AEC5C80F9}"/>
          </ac:spMkLst>
        </pc:spChg>
        <pc:spChg chg="mod">
          <ac:chgData name="Gast Samuel I.BSCAIML.2201" userId="b4fb32eb-d8e0-4fb4-b9eb-ed5a680d244c" providerId="ADAL" clId="{C81804AC-B5B7-4A80-9EDD-717E780C8FF7}" dt="2024-01-28T17:04:37.214" v="2003" actId="2711"/>
          <ac:spMkLst>
            <pc:docMk/>
            <pc:sldMk cId="1640554171" sldId="278"/>
            <ac:spMk id="10" creationId="{B403B6A3-07F3-5114-2FF1-618932FC89B5}"/>
          </ac:spMkLst>
        </pc:spChg>
      </pc:sldChg>
      <pc:sldChg chg="modSp mod modNotesTx">
        <pc:chgData name="Gast Samuel I.BSCAIML.2201" userId="b4fb32eb-d8e0-4fb4-b9eb-ed5a680d244c" providerId="ADAL" clId="{C81804AC-B5B7-4A80-9EDD-717E780C8FF7}" dt="2024-02-01T19:26:26.987" v="2350" actId="20577"/>
        <pc:sldMkLst>
          <pc:docMk/>
          <pc:sldMk cId="2882604663" sldId="279"/>
        </pc:sldMkLst>
        <pc:spChg chg="mod">
          <ac:chgData name="Gast Samuel I.BSCAIML.2201" userId="b4fb32eb-d8e0-4fb4-b9eb-ed5a680d244c" providerId="ADAL" clId="{C81804AC-B5B7-4A80-9EDD-717E780C8FF7}" dt="2024-01-28T17:06:59.766" v="2048" actId="2711"/>
          <ac:spMkLst>
            <pc:docMk/>
            <pc:sldMk cId="2882604663" sldId="279"/>
            <ac:spMk id="2" creationId="{98FD89D5-219D-9C03-E6ED-B8EA43F691C8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7:02:19.793" v="1956" actId="2711"/>
        <pc:sldMkLst>
          <pc:docMk/>
          <pc:sldMk cId="2325277932" sldId="280"/>
        </pc:sldMkLst>
        <pc:spChg chg="mod">
          <ac:chgData name="Gast Samuel I.BSCAIML.2201" userId="b4fb32eb-d8e0-4fb4-b9eb-ed5a680d244c" providerId="ADAL" clId="{C81804AC-B5B7-4A80-9EDD-717E780C8FF7}" dt="2024-01-28T17:02:15.658" v="1955" actId="113"/>
          <ac:spMkLst>
            <pc:docMk/>
            <pc:sldMk cId="2325277932" sldId="280"/>
            <ac:spMk id="2" creationId="{E1152814-1B0B-B879-CCAB-8BEC5B8C4D4A}"/>
          </ac:spMkLst>
        </pc:spChg>
        <pc:spChg chg="mod">
          <ac:chgData name="Gast Samuel I.BSCAIML.2201" userId="b4fb32eb-d8e0-4fb4-b9eb-ed5a680d244c" providerId="ADAL" clId="{C81804AC-B5B7-4A80-9EDD-717E780C8FF7}" dt="2024-01-28T17:02:19.793" v="1956" actId="2711"/>
          <ac:spMkLst>
            <pc:docMk/>
            <pc:sldMk cId="2325277932" sldId="280"/>
            <ac:spMk id="3" creationId="{14E3DE29-291D-EEF3-F00F-911090800635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7:07:05.791" v="2049" actId="2711"/>
        <pc:sldMkLst>
          <pc:docMk/>
          <pc:sldMk cId="1430881037" sldId="281"/>
        </pc:sldMkLst>
        <pc:spChg chg="mod">
          <ac:chgData name="Gast Samuel I.BSCAIML.2201" userId="b4fb32eb-d8e0-4fb4-b9eb-ed5a680d244c" providerId="ADAL" clId="{C81804AC-B5B7-4A80-9EDD-717E780C8FF7}" dt="2024-01-28T17:07:05.791" v="2049" actId="2711"/>
          <ac:spMkLst>
            <pc:docMk/>
            <pc:sldMk cId="1430881037" sldId="281"/>
            <ac:spMk id="2" creationId="{CC0B9D7B-84DE-665B-853B-836CEA74D464}"/>
          </ac:spMkLst>
        </pc:spChg>
      </pc:sldChg>
      <pc:sldChg chg="new del">
        <pc:chgData name="Gast Samuel I.BSCAIML.2201" userId="b4fb32eb-d8e0-4fb4-b9eb-ed5a680d244c" providerId="ADAL" clId="{C81804AC-B5B7-4A80-9EDD-717E780C8FF7}" dt="2024-01-27T17:11:20.122" v="485" actId="47"/>
        <pc:sldMkLst>
          <pc:docMk/>
          <pc:sldMk cId="2438641254" sldId="281"/>
        </pc:sldMkLst>
      </pc:sldChg>
      <pc:sldChg chg="modSp mod ord">
        <pc:chgData name="Gast Samuel I.BSCAIML.2201" userId="b4fb32eb-d8e0-4fb4-b9eb-ed5a680d244c" providerId="ADAL" clId="{C81804AC-B5B7-4A80-9EDD-717E780C8FF7}" dt="2024-02-01T13:15:34.821" v="2179"/>
        <pc:sldMkLst>
          <pc:docMk/>
          <pc:sldMk cId="1102596039" sldId="282"/>
        </pc:sldMkLst>
        <pc:spChg chg="mod">
          <ac:chgData name="Gast Samuel I.BSCAIML.2201" userId="b4fb32eb-d8e0-4fb4-b9eb-ed5a680d244c" providerId="ADAL" clId="{C81804AC-B5B7-4A80-9EDD-717E780C8FF7}" dt="2024-01-28T17:07:14.012" v="2050" actId="2711"/>
          <ac:spMkLst>
            <pc:docMk/>
            <pc:sldMk cId="1102596039" sldId="282"/>
            <ac:spMk id="2" creationId="{4E556E30-F837-0D69-198A-94EA2F2D91F1}"/>
          </ac:spMkLst>
        </pc:spChg>
      </pc:sldChg>
      <pc:sldChg chg="add del">
        <pc:chgData name="Gast Samuel I.BSCAIML.2201" userId="b4fb32eb-d8e0-4fb4-b9eb-ed5a680d244c" providerId="ADAL" clId="{C81804AC-B5B7-4A80-9EDD-717E780C8FF7}" dt="2024-01-27T17:20:59.283" v="715" actId="47"/>
        <pc:sldMkLst>
          <pc:docMk/>
          <pc:sldMk cId="1492248342" sldId="282"/>
        </pc:sldMkLst>
      </pc:sldChg>
      <pc:sldChg chg="del">
        <pc:chgData name="Gast Samuel I.BSCAIML.2201" userId="b4fb32eb-d8e0-4fb4-b9eb-ed5a680d244c" providerId="ADAL" clId="{C81804AC-B5B7-4A80-9EDD-717E780C8FF7}" dt="2024-01-28T17:07:20.565" v="2051" actId="47"/>
        <pc:sldMkLst>
          <pc:docMk/>
          <pc:sldMk cId="94635614" sldId="283"/>
        </pc:sldMkLst>
      </pc:sldChg>
      <pc:sldChg chg="del">
        <pc:chgData name="Gast Samuel I.BSCAIML.2201" userId="b4fb32eb-d8e0-4fb4-b9eb-ed5a680d244c" providerId="ADAL" clId="{C81804AC-B5B7-4A80-9EDD-717E780C8FF7}" dt="2024-01-28T16:39:27.060" v="1878" actId="47"/>
        <pc:sldMkLst>
          <pc:docMk/>
          <pc:sldMk cId="1967212017" sldId="284"/>
        </pc:sldMkLst>
      </pc:sldChg>
      <pc:sldChg chg="addSp delSp modSp mod ord modNotesTx">
        <pc:chgData name="Gast Samuel I.BSCAIML.2201" userId="b4fb32eb-d8e0-4fb4-b9eb-ed5a680d244c" providerId="ADAL" clId="{C81804AC-B5B7-4A80-9EDD-717E780C8FF7}" dt="2024-02-01T18:22:03.436" v="2260" actId="20577"/>
        <pc:sldMkLst>
          <pc:docMk/>
          <pc:sldMk cId="1780628222" sldId="285"/>
        </pc:sldMkLst>
        <pc:spChg chg="add mod">
          <ac:chgData name="Gast Samuel I.BSCAIML.2201" userId="b4fb32eb-d8e0-4fb4-b9eb-ed5a680d244c" providerId="ADAL" clId="{C81804AC-B5B7-4A80-9EDD-717E780C8FF7}" dt="2024-01-28T16:57:23.969" v="1887" actId="2711"/>
          <ac:spMkLst>
            <pc:docMk/>
            <pc:sldMk cId="1780628222" sldId="285"/>
            <ac:spMk id="2" creationId="{9573C0D7-E1EE-D3F1-30B4-0D2E2CE99252}"/>
          </ac:spMkLst>
        </pc:spChg>
        <pc:spChg chg="mod">
          <ac:chgData name="Gast Samuel I.BSCAIML.2201" userId="b4fb32eb-d8e0-4fb4-b9eb-ed5a680d244c" providerId="ADAL" clId="{C81804AC-B5B7-4A80-9EDD-717E780C8FF7}" dt="2024-01-28T15:58:16.496" v="893" actId="113"/>
          <ac:spMkLst>
            <pc:docMk/>
            <pc:sldMk cId="1780628222" sldId="285"/>
            <ac:spMk id="3" creationId="{395F6925-9A23-36F4-57C4-4F861D160530}"/>
          </ac:spMkLst>
        </pc:spChg>
        <pc:spChg chg="add del mod">
          <ac:chgData name="Gast Samuel I.BSCAIML.2201" userId="b4fb32eb-d8e0-4fb4-b9eb-ed5a680d244c" providerId="ADAL" clId="{C81804AC-B5B7-4A80-9EDD-717E780C8FF7}" dt="2024-01-28T15:58:11.910" v="892"/>
          <ac:spMkLst>
            <pc:docMk/>
            <pc:sldMk cId="1780628222" sldId="285"/>
            <ac:spMk id="4" creationId="{5D54D734-F99A-A6AE-1621-C4885A2ECA0C}"/>
          </ac:spMkLst>
        </pc:spChg>
        <pc:spChg chg="add mod">
          <ac:chgData name="Gast Samuel I.BSCAIML.2201" userId="b4fb32eb-d8e0-4fb4-b9eb-ed5a680d244c" providerId="ADAL" clId="{C81804AC-B5B7-4A80-9EDD-717E780C8FF7}" dt="2024-01-28T16:27:53.541" v="1781" actId="20577"/>
          <ac:spMkLst>
            <pc:docMk/>
            <pc:sldMk cId="1780628222" sldId="285"/>
            <ac:spMk id="5" creationId="{F5514D14-E595-1115-4135-8E37608CFE0F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7:05:50.850" v="2016" actId="14100"/>
        <pc:sldMkLst>
          <pc:docMk/>
          <pc:sldMk cId="3250583717" sldId="287"/>
        </pc:sldMkLst>
        <pc:spChg chg="mod">
          <ac:chgData name="Gast Samuel I.BSCAIML.2201" userId="b4fb32eb-d8e0-4fb4-b9eb-ed5a680d244c" providerId="ADAL" clId="{C81804AC-B5B7-4A80-9EDD-717E780C8FF7}" dt="2024-01-28T17:04:49.792" v="2005" actId="255"/>
          <ac:spMkLst>
            <pc:docMk/>
            <pc:sldMk cId="3250583717" sldId="287"/>
            <ac:spMk id="2" creationId="{52A4D771-3A88-F860-584B-A05074D0D1A3}"/>
          </ac:spMkLst>
        </pc:spChg>
        <pc:spChg chg="mod">
          <ac:chgData name="Gast Samuel I.BSCAIML.2201" userId="b4fb32eb-d8e0-4fb4-b9eb-ed5a680d244c" providerId="ADAL" clId="{C81804AC-B5B7-4A80-9EDD-717E780C8FF7}" dt="2024-01-28T17:05:50.850" v="2016" actId="14100"/>
          <ac:spMkLst>
            <pc:docMk/>
            <pc:sldMk cId="3250583717" sldId="287"/>
            <ac:spMk id="3" creationId="{6BC3329D-08B5-A567-F4FE-6D40A78ED6AF}"/>
          </ac:spMkLst>
        </pc:spChg>
        <pc:spChg chg="mod">
          <ac:chgData name="Gast Samuel I.BSCAIML.2201" userId="b4fb32eb-d8e0-4fb4-b9eb-ed5a680d244c" providerId="ADAL" clId="{C81804AC-B5B7-4A80-9EDD-717E780C8FF7}" dt="2024-01-28T17:04:56.405" v="2007" actId="255"/>
          <ac:spMkLst>
            <pc:docMk/>
            <pc:sldMk cId="3250583717" sldId="287"/>
            <ac:spMk id="11" creationId="{647847C8-714F-F148-AF27-F300515AFAEF}"/>
          </ac:spMkLst>
        </pc:spChg>
        <pc:spChg chg="mod">
          <ac:chgData name="Gast Samuel I.BSCAIML.2201" userId="b4fb32eb-d8e0-4fb4-b9eb-ed5a680d244c" providerId="ADAL" clId="{C81804AC-B5B7-4A80-9EDD-717E780C8FF7}" dt="2024-01-28T17:05:32.662" v="2014" actId="255"/>
          <ac:spMkLst>
            <pc:docMk/>
            <pc:sldMk cId="3250583717" sldId="287"/>
            <ac:spMk id="13" creationId="{DC18A891-F3F5-8F32-A95B-798B122BE96C}"/>
          </ac:spMkLst>
        </pc:spChg>
      </pc:sldChg>
      <pc:sldChg chg="modSp mod modNotesTx">
        <pc:chgData name="Gast Samuel I.BSCAIML.2201" userId="b4fb32eb-d8e0-4fb4-b9eb-ed5a680d244c" providerId="ADAL" clId="{C81804AC-B5B7-4A80-9EDD-717E780C8FF7}" dt="2024-02-01T13:11:39.102" v="2163" actId="20577"/>
        <pc:sldMkLst>
          <pc:docMk/>
          <pc:sldMk cId="3832900383" sldId="288"/>
        </pc:sldMkLst>
        <pc:spChg chg="mod">
          <ac:chgData name="Gast Samuel I.BSCAIML.2201" userId="b4fb32eb-d8e0-4fb4-b9eb-ed5a680d244c" providerId="ADAL" clId="{C81804AC-B5B7-4A80-9EDD-717E780C8FF7}" dt="2024-01-28T17:06:07.515" v="2018" actId="255"/>
          <ac:spMkLst>
            <pc:docMk/>
            <pc:sldMk cId="3832900383" sldId="288"/>
            <ac:spMk id="2" creationId="{9EC0021D-9D5F-53C6-2B9E-4117CFE011A1}"/>
          </ac:spMkLst>
        </pc:spChg>
        <pc:spChg chg="mod">
          <ac:chgData name="Gast Samuel I.BSCAIML.2201" userId="b4fb32eb-d8e0-4fb4-b9eb-ed5a680d244c" providerId="ADAL" clId="{C81804AC-B5B7-4A80-9EDD-717E780C8FF7}" dt="2024-01-28T17:06:14.189" v="2020" actId="255"/>
          <ac:spMkLst>
            <pc:docMk/>
            <pc:sldMk cId="3832900383" sldId="288"/>
            <ac:spMk id="3" creationId="{888B3B36-C73A-6892-5119-7AD691D7C8F4}"/>
          </ac:spMkLst>
        </pc:spChg>
      </pc:sldChg>
      <pc:sldChg chg="modSp mod">
        <pc:chgData name="Gast Samuel I.BSCAIML.2201" userId="b4fb32eb-d8e0-4fb4-b9eb-ed5a680d244c" providerId="ADAL" clId="{C81804AC-B5B7-4A80-9EDD-717E780C8FF7}" dt="2024-01-28T17:02:33.235" v="1959" actId="2711"/>
        <pc:sldMkLst>
          <pc:docMk/>
          <pc:sldMk cId="1831319135" sldId="289"/>
        </pc:sldMkLst>
        <pc:spChg chg="mod">
          <ac:chgData name="Gast Samuel I.BSCAIML.2201" userId="b4fb32eb-d8e0-4fb4-b9eb-ed5a680d244c" providerId="ADAL" clId="{C81804AC-B5B7-4A80-9EDD-717E780C8FF7}" dt="2024-01-28T17:02:29.044" v="1958" actId="113"/>
          <ac:spMkLst>
            <pc:docMk/>
            <pc:sldMk cId="1831319135" sldId="289"/>
            <ac:spMk id="2" creationId="{59811F8C-5D46-0B2A-622E-05BEC8D8F816}"/>
          </ac:spMkLst>
        </pc:spChg>
        <pc:spChg chg="mod">
          <ac:chgData name="Gast Samuel I.BSCAIML.2201" userId="b4fb32eb-d8e0-4fb4-b9eb-ed5a680d244c" providerId="ADAL" clId="{C81804AC-B5B7-4A80-9EDD-717E780C8FF7}" dt="2024-01-28T17:02:33.235" v="1959" actId="2711"/>
          <ac:spMkLst>
            <pc:docMk/>
            <pc:sldMk cId="1831319135" sldId="289"/>
            <ac:spMk id="3" creationId="{F95F7752-4DDB-8355-0A03-22670183A5E7}"/>
          </ac:spMkLst>
        </pc:spChg>
      </pc:sldChg>
      <pc:sldChg chg="modNotesTx">
        <pc:chgData name="Gast Samuel I.BSCAIML.2201" userId="b4fb32eb-d8e0-4fb4-b9eb-ed5a680d244c" providerId="ADAL" clId="{C81804AC-B5B7-4A80-9EDD-717E780C8FF7}" dt="2024-02-01T13:05:36.003" v="2080" actId="20577"/>
        <pc:sldMkLst>
          <pc:docMk/>
          <pc:sldMk cId="1683951885" sldId="290"/>
        </pc:sldMkLst>
      </pc:sldChg>
      <pc:sldChg chg="ord">
        <pc:chgData name="Gast Samuel I.BSCAIML.2201" userId="b4fb32eb-d8e0-4fb4-b9eb-ed5a680d244c" providerId="ADAL" clId="{C81804AC-B5B7-4A80-9EDD-717E780C8FF7}" dt="2024-02-01T17:28:36.634" v="2181"/>
        <pc:sldMkLst>
          <pc:docMk/>
          <pc:sldMk cId="2690301512" sldId="302"/>
        </pc:sldMkLst>
      </pc:sldChg>
      <pc:sldChg chg="modNotesTx">
        <pc:chgData name="Gast Samuel I.BSCAIML.2201" userId="b4fb32eb-d8e0-4fb4-b9eb-ed5a680d244c" providerId="ADAL" clId="{C81804AC-B5B7-4A80-9EDD-717E780C8FF7}" dt="2024-02-01T18:40:55.299" v="2313" actId="20577"/>
        <pc:sldMkLst>
          <pc:docMk/>
          <pc:sldMk cId="2307281975" sldId="304"/>
        </pc:sldMkLst>
      </pc:sldChg>
    </pc:docChg>
  </pc:docChgLst>
  <pc:docChgLst>
    <pc:chgData name="Gast Samuel I.BSCAIML.2201" userId="S::samuel.gast@stud.hslu.ch::b4fb32eb-d8e0-4fb4-b9eb-ed5a680d244c" providerId="AD" clId="Web-{4AEF3B49-923B-8B81-E766-FF14D1F120BF}"/>
    <pc:docChg chg="modSld sldOrd">
      <pc:chgData name="Gast Samuel I.BSCAIML.2201" userId="S::samuel.gast@stud.hslu.ch::b4fb32eb-d8e0-4fb4-b9eb-ed5a680d244c" providerId="AD" clId="Web-{4AEF3B49-923B-8B81-E766-FF14D1F120BF}" dt="2024-01-28T15:54:55.172" v="106" actId="14100"/>
      <pc:docMkLst>
        <pc:docMk/>
      </pc:docMkLst>
      <pc:sldChg chg="delSp">
        <pc:chgData name="Gast Samuel I.BSCAIML.2201" userId="S::samuel.gast@stud.hslu.ch::b4fb32eb-d8e0-4fb4-b9eb-ed5a680d244c" providerId="AD" clId="Web-{4AEF3B49-923B-8B81-E766-FF14D1F120BF}" dt="2024-01-28T15:18:11.328" v="0"/>
        <pc:sldMkLst>
          <pc:docMk/>
          <pc:sldMk cId="1976362446" sldId="257"/>
        </pc:sldMkLst>
        <pc:spChg chg="del">
          <ac:chgData name="Gast Samuel I.BSCAIML.2201" userId="S::samuel.gast@stud.hslu.ch::b4fb32eb-d8e0-4fb4-b9eb-ed5a680d244c" providerId="AD" clId="Web-{4AEF3B49-923B-8B81-E766-FF14D1F120BF}" dt="2024-01-28T15:18:11.328" v="0"/>
          <ac:spMkLst>
            <pc:docMk/>
            <pc:sldMk cId="1976362446" sldId="257"/>
            <ac:spMk id="10" creationId="{1DF46FAD-D944-4FE4-C60C-0C2B306B459F}"/>
          </ac:spMkLst>
        </pc:spChg>
      </pc:sldChg>
      <pc:sldChg chg="modSp ord">
        <pc:chgData name="Gast Samuel I.BSCAIML.2201" userId="S::samuel.gast@stud.hslu.ch::b4fb32eb-d8e0-4fb4-b9eb-ed5a680d244c" providerId="AD" clId="Web-{4AEF3B49-923B-8B81-E766-FF14D1F120BF}" dt="2024-01-28T15:34:30.297" v="22"/>
        <pc:sldMkLst>
          <pc:docMk/>
          <pc:sldMk cId="844692473" sldId="258"/>
        </pc:sldMkLst>
        <pc:spChg chg="mod">
          <ac:chgData name="Gast Samuel I.BSCAIML.2201" userId="S::samuel.gast@stud.hslu.ch::b4fb32eb-d8e0-4fb4-b9eb-ed5a680d244c" providerId="AD" clId="Web-{4AEF3B49-923B-8B81-E766-FF14D1F120BF}" dt="2024-01-28T15:19:15.641" v="3" actId="1076"/>
          <ac:spMkLst>
            <pc:docMk/>
            <pc:sldMk cId="844692473" sldId="258"/>
            <ac:spMk id="23" creationId="{4D23D9E2-864C-4E09-4C9A-85F2177F5FA0}"/>
          </ac:spMkLst>
        </pc:spChg>
      </pc:sldChg>
      <pc:sldChg chg="ord">
        <pc:chgData name="Gast Samuel I.BSCAIML.2201" userId="S::samuel.gast@stud.hslu.ch::b4fb32eb-d8e0-4fb4-b9eb-ed5a680d244c" providerId="AD" clId="Web-{4AEF3B49-923B-8B81-E766-FF14D1F120BF}" dt="2024-01-28T15:34:16.437" v="21"/>
        <pc:sldMkLst>
          <pc:docMk/>
          <pc:sldMk cId="3320357871" sldId="262"/>
        </pc:sldMkLst>
      </pc:sldChg>
      <pc:sldChg chg="modSp">
        <pc:chgData name="Gast Samuel I.BSCAIML.2201" userId="S::samuel.gast@stud.hslu.ch::b4fb32eb-d8e0-4fb4-b9eb-ed5a680d244c" providerId="AD" clId="Web-{4AEF3B49-923B-8B81-E766-FF14D1F120BF}" dt="2024-01-28T15:28:23.964" v="16" actId="20577"/>
        <pc:sldMkLst>
          <pc:docMk/>
          <pc:sldMk cId="2476747382" sldId="276"/>
        </pc:sldMkLst>
        <pc:spChg chg="mod">
          <ac:chgData name="Gast Samuel I.BSCAIML.2201" userId="S::samuel.gast@stud.hslu.ch::b4fb32eb-d8e0-4fb4-b9eb-ed5a680d244c" providerId="AD" clId="Web-{4AEF3B49-923B-8B81-E766-FF14D1F120BF}" dt="2024-01-28T15:28:23.964" v="16" actId="20577"/>
          <ac:spMkLst>
            <pc:docMk/>
            <pc:sldMk cId="2476747382" sldId="276"/>
            <ac:spMk id="14" creationId="{BD581555-3E4C-B914-F07E-58D66431ACAA}"/>
          </ac:spMkLst>
        </pc:spChg>
      </pc:sldChg>
      <pc:sldChg chg="modSp">
        <pc:chgData name="Gast Samuel I.BSCAIML.2201" userId="S::samuel.gast@stud.hslu.ch::b4fb32eb-d8e0-4fb4-b9eb-ed5a680d244c" providerId="AD" clId="Web-{4AEF3B49-923B-8B81-E766-FF14D1F120BF}" dt="2024-01-28T15:25:02.680" v="15" actId="1076"/>
        <pc:sldMkLst>
          <pc:docMk/>
          <pc:sldMk cId="1640554171" sldId="278"/>
        </pc:sldMkLst>
        <pc:spChg chg="mod">
          <ac:chgData name="Gast Samuel I.BSCAIML.2201" userId="S::samuel.gast@stud.hslu.ch::b4fb32eb-d8e0-4fb4-b9eb-ed5a680d244c" providerId="AD" clId="Web-{4AEF3B49-923B-8B81-E766-FF14D1F120BF}" dt="2024-01-28T15:24:32.007" v="6" actId="1076"/>
          <ac:spMkLst>
            <pc:docMk/>
            <pc:sldMk cId="1640554171" sldId="278"/>
            <ac:spMk id="2" creationId="{918839D4-AC24-55AD-6BB9-2EDD9E1A941F}"/>
          </ac:spMkLst>
        </pc:spChg>
        <pc:spChg chg="mod">
          <ac:chgData name="Gast Samuel I.BSCAIML.2201" userId="S::samuel.gast@stud.hslu.ch::b4fb32eb-d8e0-4fb4-b9eb-ed5a680d244c" providerId="AD" clId="Web-{4AEF3B49-923B-8B81-E766-FF14D1F120BF}" dt="2024-01-28T15:24:42.586" v="7" actId="1076"/>
          <ac:spMkLst>
            <pc:docMk/>
            <pc:sldMk cId="1640554171" sldId="278"/>
            <ac:spMk id="3" creationId="{AED83571-A6D7-CFBE-CD38-E832177AA27F}"/>
          </ac:spMkLst>
        </pc:spChg>
        <pc:spChg chg="mod">
          <ac:chgData name="Gast Samuel I.BSCAIML.2201" userId="S::samuel.gast@stud.hslu.ch::b4fb32eb-d8e0-4fb4-b9eb-ed5a680d244c" providerId="AD" clId="Web-{4AEF3B49-923B-8B81-E766-FF14D1F120BF}" dt="2024-01-28T15:25:02.648" v="12" actId="1076"/>
          <ac:spMkLst>
            <pc:docMk/>
            <pc:sldMk cId="1640554171" sldId="278"/>
            <ac:spMk id="4" creationId="{C1B8FCBD-BF86-98EA-6746-99E0E832FA20}"/>
          </ac:spMkLst>
        </pc:spChg>
        <pc:spChg chg="mod">
          <ac:chgData name="Gast Samuel I.BSCAIML.2201" userId="S::samuel.gast@stud.hslu.ch::b4fb32eb-d8e0-4fb4-b9eb-ed5a680d244c" providerId="AD" clId="Web-{4AEF3B49-923B-8B81-E766-FF14D1F120BF}" dt="2024-01-28T15:25:02.664" v="13" actId="1076"/>
          <ac:spMkLst>
            <pc:docMk/>
            <pc:sldMk cId="1640554171" sldId="278"/>
            <ac:spMk id="5" creationId="{0993DAE2-6C04-6508-49AA-396952C64A55}"/>
          </ac:spMkLst>
        </pc:spChg>
        <pc:spChg chg="mod">
          <ac:chgData name="Gast Samuel I.BSCAIML.2201" userId="S::samuel.gast@stud.hslu.ch::b4fb32eb-d8e0-4fb4-b9eb-ed5a680d244c" providerId="AD" clId="Web-{4AEF3B49-923B-8B81-E766-FF14D1F120BF}" dt="2024-01-28T15:25:02.680" v="14" actId="1076"/>
          <ac:spMkLst>
            <pc:docMk/>
            <pc:sldMk cId="1640554171" sldId="278"/>
            <ac:spMk id="6" creationId="{39D8C88B-8CAC-5DD5-B7D5-3A83340DC703}"/>
          </ac:spMkLst>
        </pc:spChg>
        <pc:spChg chg="mod">
          <ac:chgData name="Gast Samuel I.BSCAIML.2201" userId="S::samuel.gast@stud.hslu.ch::b4fb32eb-d8e0-4fb4-b9eb-ed5a680d244c" providerId="AD" clId="Web-{4AEF3B49-923B-8B81-E766-FF14D1F120BF}" dt="2024-01-28T15:25:02.680" v="15" actId="1076"/>
          <ac:spMkLst>
            <pc:docMk/>
            <pc:sldMk cId="1640554171" sldId="278"/>
            <ac:spMk id="7" creationId="{095A09BA-8F08-6E70-9CB2-92A6C0C1868D}"/>
          </ac:spMkLst>
        </pc:spChg>
      </pc:sldChg>
      <pc:sldChg chg="modSp">
        <pc:chgData name="Gast Samuel I.BSCAIML.2201" userId="S::samuel.gast@stud.hslu.ch::b4fb32eb-d8e0-4fb4-b9eb-ed5a680d244c" providerId="AD" clId="Web-{4AEF3B49-923B-8B81-E766-FF14D1F120BF}" dt="2024-01-28T15:35:23.594" v="25" actId="1076"/>
        <pc:sldMkLst>
          <pc:docMk/>
          <pc:sldMk cId="1102596039" sldId="282"/>
        </pc:sldMkLst>
        <pc:picChg chg="mod">
          <ac:chgData name="Gast Samuel I.BSCAIML.2201" userId="S::samuel.gast@stud.hslu.ch::b4fb32eb-d8e0-4fb4-b9eb-ed5a680d244c" providerId="AD" clId="Web-{4AEF3B49-923B-8B81-E766-FF14D1F120BF}" dt="2024-01-28T15:35:23.594" v="25" actId="1076"/>
          <ac:picMkLst>
            <pc:docMk/>
            <pc:sldMk cId="1102596039" sldId="282"/>
            <ac:picMk id="4" creationId="{88981E8C-5CB7-FC1E-2004-082744891997}"/>
          </ac:picMkLst>
        </pc:picChg>
      </pc:sldChg>
      <pc:sldChg chg="addSp delSp modSp">
        <pc:chgData name="Gast Samuel I.BSCAIML.2201" userId="S::samuel.gast@stud.hslu.ch::b4fb32eb-d8e0-4fb4-b9eb-ed5a680d244c" providerId="AD" clId="Web-{4AEF3B49-923B-8B81-E766-FF14D1F120BF}" dt="2024-01-28T15:54:55.172" v="106" actId="14100"/>
        <pc:sldMkLst>
          <pc:docMk/>
          <pc:sldMk cId="1780628222" sldId="285"/>
        </pc:sldMkLst>
        <pc:spChg chg="del mod">
          <ac:chgData name="Gast Samuel I.BSCAIML.2201" userId="S::samuel.gast@stud.hslu.ch::b4fb32eb-d8e0-4fb4-b9eb-ed5a680d244c" providerId="AD" clId="Web-{4AEF3B49-923B-8B81-E766-FF14D1F120BF}" dt="2024-01-28T15:53:10.905" v="99"/>
          <ac:spMkLst>
            <pc:docMk/>
            <pc:sldMk cId="1780628222" sldId="285"/>
            <ac:spMk id="2" creationId="{609028D8-DA01-F131-C2C4-55674175B331}"/>
          </ac:spMkLst>
        </pc:spChg>
        <pc:spChg chg="mod">
          <ac:chgData name="Gast Samuel I.BSCAIML.2201" userId="S::samuel.gast@stud.hslu.ch::b4fb32eb-d8e0-4fb4-b9eb-ed5a680d244c" providerId="AD" clId="Web-{4AEF3B49-923B-8B81-E766-FF14D1F120BF}" dt="2024-01-28T15:54:55.172" v="106" actId="14100"/>
          <ac:spMkLst>
            <pc:docMk/>
            <pc:sldMk cId="1780628222" sldId="285"/>
            <ac:spMk id="3" creationId="{395F6925-9A23-36F4-57C4-4F861D160530}"/>
          </ac:spMkLst>
        </pc:spChg>
        <pc:spChg chg="add del mod">
          <ac:chgData name="Gast Samuel I.BSCAIML.2201" userId="S::samuel.gast@stud.hslu.ch::b4fb32eb-d8e0-4fb4-b9eb-ed5a680d244c" providerId="AD" clId="Web-{4AEF3B49-923B-8B81-E766-FF14D1F120BF}" dt="2024-01-28T15:53:13.421" v="100"/>
          <ac:spMkLst>
            <pc:docMk/>
            <pc:sldMk cId="1780628222" sldId="285"/>
            <ac:spMk id="5" creationId="{D712550E-87FA-473A-9EAA-45987A3E5AA7}"/>
          </ac:spMkLst>
        </pc:spChg>
        <pc:spChg chg="add del">
          <ac:chgData name="Gast Samuel I.BSCAIML.2201" userId="S::samuel.gast@stud.hslu.ch::b4fb32eb-d8e0-4fb4-b9eb-ed5a680d244c" providerId="AD" clId="Web-{4AEF3B49-923B-8B81-E766-FF14D1F120BF}" dt="2024-01-28T15:54:10.687" v="105"/>
          <ac:spMkLst>
            <pc:docMk/>
            <pc:sldMk cId="1780628222" sldId="285"/>
            <ac:spMk id="6" creationId="{80499BB2-D379-C7A4-32CA-2842A1A2211B}"/>
          </ac:spMkLst>
        </pc:spChg>
      </pc:sldChg>
    </pc:docChg>
  </pc:docChgLst>
  <pc:docChgLst>
    <pc:chgData name="Windlin Teresa I.BSCAIML.2201" userId="642e0838-ca81-425d-a3c2-44d47a3c9848" providerId="ADAL" clId="{6FF35210-E270-BD4D-B9AD-3910E279DEC3}"/>
    <pc:docChg chg="undo custSel addSld delSld modSld sldOrd modNotesMaster">
      <pc:chgData name="Windlin Teresa I.BSCAIML.2201" userId="642e0838-ca81-425d-a3c2-44d47a3c9848" providerId="ADAL" clId="{6FF35210-E270-BD4D-B9AD-3910E279DEC3}" dt="2024-02-02T13:09:18.094" v="8427" actId="20577"/>
      <pc:docMkLst>
        <pc:docMk/>
      </pc:docMkLst>
      <pc:sldChg chg="modNotesTx">
        <pc:chgData name="Windlin Teresa I.BSCAIML.2201" userId="642e0838-ca81-425d-a3c2-44d47a3c9848" providerId="ADAL" clId="{6FF35210-E270-BD4D-B9AD-3910E279DEC3}" dt="2024-02-01T13:29:06.326" v="203" actId="20577"/>
        <pc:sldMkLst>
          <pc:docMk/>
          <pc:sldMk cId="606221848" sldId="256"/>
        </pc:sldMkLst>
      </pc:sldChg>
      <pc:sldChg chg="modAnim modNotesTx">
        <pc:chgData name="Windlin Teresa I.BSCAIML.2201" userId="642e0838-ca81-425d-a3c2-44d47a3c9848" providerId="ADAL" clId="{6FF35210-E270-BD4D-B9AD-3910E279DEC3}" dt="2024-02-02T12:59:14.357" v="8316"/>
        <pc:sldMkLst>
          <pc:docMk/>
          <pc:sldMk cId="1976362446" sldId="257"/>
        </pc:sldMkLst>
      </pc:sldChg>
      <pc:sldChg chg="modAnim modNotesTx">
        <pc:chgData name="Windlin Teresa I.BSCAIML.2201" userId="642e0838-ca81-425d-a3c2-44d47a3c9848" providerId="ADAL" clId="{6FF35210-E270-BD4D-B9AD-3910E279DEC3}" dt="2024-02-02T12:59:20.028" v="8317"/>
        <pc:sldMkLst>
          <pc:docMk/>
          <pc:sldMk cId="3359779351" sldId="259"/>
        </pc:sldMkLst>
      </pc:sldChg>
      <pc:sldChg chg="modNotesTx">
        <pc:chgData name="Windlin Teresa I.BSCAIML.2201" userId="642e0838-ca81-425d-a3c2-44d47a3c9848" providerId="ADAL" clId="{6FF35210-E270-BD4D-B9AD-3910E279DEC3}" dt="2024-02-02T09:45:16.935" v="8186" actId="20577"/>
        <pc:sldMkLst>
          <pc:docMk/>
          <pc:sldMk cId="3320357871" sldId="262"/>
        </pc:sldMkLst>
      </pc:sldChg>
      <pc:sldChg chg="modNotesTx">
        <pc:chgData name="Windlin Teresa I.BSCAIML.2201" userId="642e0838-ca81-425d-a3c2-44d47a3c9848" providerId="ADAL" clId="{6FF35210-E270-BD4D-B9AD-3910E279DEC3}" dt="2024-02-02T09:49:44.281" v="8192" actId="20577"/>
        <pc:sldMkLst>
          <pc:docMk/>
          <pc:sldMk cId="4125443598" sldId="264"/>
        </pc:sldMkLst>
      </pc:sldChg>
      <pc:sldChg chg="modNotesTx">
        <pc:chgData name="Windlin Teresa I.BSCAIML.2201" userId="642e0838-ca81-425d-a3c2-44d47a3c9848" providerId="ADAL" clId="{6FF35210-E270-BD4D-B9AD-3910E279DEC3}" dt="2024-02-01T15:08:32.050" v="4893" actId="20577"/>
        <pc:sldMkLst>
          <pc:docMk/>
          <pc:sldMk cId="3301239823" sldId="265"/>
        </pc:sldMkLst>
      </pc:sldChg>
      <pc:sldChg chg="modNotesTx">
        <pc:chgData name="Windlin Teresa I.BSCAIML.2201" userId="642e0838-ca81-425d-a3c2-44d47a3c9848" providerId="ADAL" clId="{6FF35210-E270-BD4D-B9AD-3910E279DEC3}" dt="2024-02-02T09:51:38.878" v="8261" actId="20577"/>
        <pc:sldMkLst>
          <pc:docMk/>
          <pc:sldMk cId="4112710740" sldId="271"/>
        </pc:sldMkLst>
      </pc:sldChg>
      <pc:sldChg chg="modNotesTx">
        <pc:chgData name="Windlin Teresa I.BSCAIML.2201" userId="642e0838-ca81-425d-a3c2-44d47a3c9848" providerId="ADAL" clId="{6FF35210-E270-BD4D-B9AD-3910E279DEC3}" dt="2024-02-01T14:07:22.242" v="2476" actId="20577"/>
        <pc:sldMkLst>
          <pc:docMk/>
          <pc:sldMk cId="4253781495" sldId="272"/>
        </pc:sldMkLst>
      </pc:sldChg>
      <pc:sldChg chg="modNotesTx">
        <pc:chgData name="Windlin Teresa I.BSCAIML.2201" userId="642e0838-ca81-425d-a3c2-44d47a3c9848" providerId="ADAL" clId="{6FF35210-E270-BD4D-B9AD-3910E279DEC3}" dt="2024-02-01T14:34:38.012" v="3984" actId="20577"/>
        <pc:sldMkLst>
          <pc:docMk/>
          <pc:sldMk cId="209446334" sldId="274"/>
        </pc:sldMkLst>
      </pc:sldChg>
      <pc:sldChg chg="mod modShow">
        <pc:chgData name="Windlin Teresa I.BSCAIML.2201" userId="642e0838-ca81-425d-a3c2-44d47a3c9848" providerId="ADAL" clId="{6FF35210-E270-BD4D-B9AD-3910E279DEC3}" dt="2024-01-28T22:42:05.692" v="1" actId="729"/>
        <pc:sldMkLst>
          <pc:docMk/>
          <pc:sldMk cId="3551783761" sldId="277"/>
        </pc:sldMkLst>
      </pc:sldChg>
      <pc:sldChg chg="modSp mod modNotesTx">
        <pc:chgData name="Windlin Teresa I.BSCAIML.2201" userId="642e0838-ca81-425d-a3c2-44d47a3c9848" providerId="ADAL" clId="{6FF35210-E270-BD4D-B9AD-3910E279DEC3}" dt="2024-02-02T13:01:30.162" v="8424" actId="20577"/>
        <pc:sldMkLst>
          <pc:docMk/>
          <pc:sldMk cId="1640554171" sldId="278"/>
        </pc:sldMkLst>
        <pc:spChg chg="mod">
          <ac:chgData name="Windlin Teresa I.BSCAIML.2201" userId="642e0838-ca81-425d-a3c2-44d47a3c9848" providerId="ADAL" clId="{6FF35210-E270-BD4D-B9AD-3910E279DEC3}" dt="2024-02-02T13:01:30.162" v="8424" actId="20577"/>
          <ac:spMkLst>
            <pc:docMk/>
            <pc:sldMk cId="1640554171" sldId="278"/>
            <ac:spMk id="9" creationId="{BE8C3CE1-0CDD-5B3B-BEF3-625AEC5C80F9}"/>
          </ac:spMkLst>
        </pc:spChg>
      </pc:sldChg>
      <pc:sldChg chg="modNotesTx">
        <pc:chgData name="Windlin Teresa I.BSCAIML.2201" userId="642e0838-ca81-425d-a3c2-44d47a3c9848" providerId="ADAL" clId="{6FF35210-E270-BD4D-B9AD-3910E279DEC3}" dt="2024-02-01T18:16:17.537" v="6347" actId="20577"/>
        <pc:sldMkLst>
          <pc:docMk/>
          <pc:sldMk cId="2882604663" sldId="279"/>
        </pc:sldMkLst>
      </pc:sldChg>
      <pc:sldChg chg="modNotesTx">
        <pc:chgData name="Windlin Teresa I.BSCAIML.2201" userId="642e0838-ca81-425d-a3c2-44d47a3c9848" providerId="ADAL" clId="{6FF35210-E270-BD4D-B9AD-3910E279DEC3}" dt="2024-02-01T14:08:06.409" v="2524" actId="20577"/>
        <pc:sldMkLst>
          <pc:docMk/>
          <pc:sldMk cId="2325277932" sldId="280"/>
        </pc:sldMkLst>
      </pc:sldChg>
      <pc:sldChg chg="modSp mod modNotesTx">
        <pc:chgData name="Windlin Teresa I.BSCAIML.2201" userId="642e0838-ca81-425d-a3c2-44d47a3c9848" providerId="ADAL" clId="{6FF35210-E270-BD4D-B9AD-3910E279DEC3}" dt="2024-02-02T13:09:18.094" v="8427" actId="20577"/>
        <pc:sldMkLst>
          <pc:docMk/>
          <pc:sldMk cId="1430881037" sldId="281"/>
        </pc:sldMkLst>
        <pc:spChg chg="mod">
          <ac:chgData name="Windlin Teresa I.BSCAIML.2201" userId="642e0838-ca81-425d-a3c2-44d47a3c9848" providerId="ADAL" clId="{6FF35210-E270-BD4D-B9AD-3910E279DEC3}" dt="2024-02-02T13:09:18.094" v="8427" actId="20577"/>
          <ac:spMkLst>
            <pc:docMk/>
            <pc:sldMk cId="1430881037" sldId="281"/>
            <ac:spMk id="2" creationId="{CC0B9D7B-84DE-665B-853B-836CEA74D464}"/>
          </ac:spMkLst>
        </pc:spChg>
      </pc:sldChg>
      <pc:sldChg chg="mod ord modShow">
        <pc:chgData name="Windlin Teresa I.BSCAIML.2201" userId="642e0838-ca81-425d-a3c2-44d47a3c9848" providerId="ADAL" clId="{6FF35210-E270-BD4D-B9AD-3910E279DEC3}" dt="2024-02-02T13:08:59.667" v="8426" actId="729"/>
        <pc:sldMkLst>
          <pc:docMk/>
          <pc:sldMk cId="1102596039" sldId="282"/>
        </pc:sldMkLst>
      </pc:sldChg>
      <pc:sldChg chg="modNotesTx">
        <pc:chgData name="Windlin Teresa I.BSCAIML.2201" userId="642e0838-ca81-425d-a3c2-44d47a3c9848" providerId="ADAL" clId="{6FF35210-E270-BD4D-B9AD-3910E279DEC3}" dt="2024-02-02T09:56:29.743" v="8311" actId="20577"/>
        <pc:sldMkLst>
          <pc:docMk/>
          <pc:sldMk cId="1780628222" sldId="285"/>
        </pc:sldMkLst>
      </pc:sldChg>
      <pc:sldChg chg="addSp modSp mod modNotesTx">
        <pc:chgData name="Windlin Teresa I.BSCAIML.2201" userId="642e0838-ca81-425d-a3c2-44d47a3c9848" providerId="ADAL" clId="{6FF35210-E270-BD4D-B9AD-3910E279DEC3}" dt="2024-02-02T13:01:17.442" v="8420" actId="14100"/>
        <pc:sldMkLst>
          <pc:docMk/>
          <pc:sldMk cId="3832900383" sldId="288"/>
        </pc:sldMkLst>
        <pc:spChg chg="add mod">
          <ac:chgData name="Windlin Teresa I.BSCAIML.2201" userId="642e0838-ca81-425d-a3c2-44d47a3c9848" providerId="ADAL" clId="{6FF35210-E270-BD4D-B9AD-3910E279DEC3}" dt="2024-02-02T13:01:17.442" v="8420" actId="14100"/>
          <ac:spMkLst>
            <pc:docMk/>
            <pc:sldMk cId="3832900383" sldId="288"/>
            <ac:spMk id="5" creationId="{9CCCB5EB-897B-CF77-3397-203D446908FF}"/>
          </ac:spMkLst>
        </pc:spChg>
      </pc:sldChg>
      <pc:sldChg chg="modNotesTx">
        <pc:chgData name="Windlin Teresa I.BSCAIML.2201" userId="642e0838-ca81-425d-a3c2-44d47a3c9848" providerId="ADAL" clId="{6FF35210-E270-BD4D-B9AD-3910E279DEC3}" dt="2024-02-01T14:12:05.669" v="2779" actId="20577"/>
        <pc:sldMkLst>
          <pc:docMk/>
          <pc:sldMk cId="1831319135" sldId="289"/>
        </pc:sldMkLst>
      </pc:sldChg>
      <pc:sldChg chg="modNotesTx">
        <pc:chgData name="Windlin Teresa I.BSCAIML.2201" userId="642e0838-ca81-425d-a3c2-44d47a3c9848" providerId="ADAL" clId="{6FF35210-E270-BD4D-B9AD-3910E279DEC3}" dt="2024-02-01T13:53:44.470" v="1138" actId="20577"/>
        <pc:sldMkLst>
          <pc:docMk/>
          <pc:sldMk cId="1683951885" sldId="290"/>
        </pc:sldMkLst>
      </pc:sldChg>
      <pc:sldChg chg="mod modShow">
        <pc:chgData name="Windlin Teresa I.BSCAIML.2201" userId="642e0838-ca81-425d-a3c2-44d47a3c9848" providerId="ADAL" clId="{6FF35210-E270-BD4D-B9AD-3910E279DEC3}" dt="2024-01-28T22:42:07.675" v="2" actId="729"/>
        <pc:sldMkLst>
          <pc:docMk/>
          <pc:sldMk cId="283018934" sldId="292"/>
        </pc:sldMkLst>
      </pc:sldChg>
      <pc:sldChg chg="modNotesTx">
        <pc:chgData name="Windlin Teresa I.BSCAIML.2201" userId="642e0838-ca81-425d-a3c2-44d47a3c9848" providerId="ADAL" clId="{6FF35210-E270-BD4D-B9AD-3910E279DEC3}" dt="2024-02-01T14:05:59.049" v="2305" actId="20577"/>
        <pc:sldMkLst>
          <pc:docMk/>
          <pc:sldMk cId="3604704307" sldId="293"/>
        </pc:sldMkLst>
      </pc:sldChg>
      <pc:sldChg chg="modNotesTx">
        <pc:chgData name="Windlin Teresa I.BSCAIML.2201" userId="642e0838-ca81-425d-a3c2-44d47a3c9848" providerId="ADAL" clId="{6FF35210-E270-BD4D-B9AD-3910E279DEC3}" dt="2024-02-01T19:24:02.015" v="7079"/>
        <pc:sldMkLst>
          <pc:docMk/>
          <pc:sldMk cId="1991814718" sldId="297"/>
        </pc:sldMkLst>
      </pc:sldChg>
      <pc:sldChg chg="modNotesTx">
        <pc:chgData name="Windlin Teresa I.BSCAIML.2201" userId="642e0838-ca81-425d-a3c2-44d47a3c9848" providerId="ADAL" clId="{6FF35210-E270-BD4D-B9AD-3910E279DEC3}" dt="2024-02-01T14:13:15.419" v="2860" actId="20577"/>
        <pc:sldMkLst>
          <pc:docMk/>
          <pc:sldMk cId="440293531" sldId="298"/>
        </pc:sldMkLst>
      </pc:sldChg>
      <pc:sldChg chg="modNotesTx">
        <pc:chgData name="Windlin Teresa I.BSCAIML.2201" userId="642e0838-ca81-425d-a3c2-44d47a3c9848" providerId="ADAL" clId="{6FF35210-E270-BD4D-B9AD-3910E279DEC3}" dt="2024-02-01T19:20:28.192" v="7076" actId="20577"/>
        <pc:sldMkLst>
          <pc:docMk/>
          <pc:sldMk cId="1785458502" sldId="299"/>
        </pc:sldMkLst>
      </pc:sldChg>
      <pc:sldChg chg="modNotesTx">
        <pc:chgData name="Windlin Teresa I.BSCAIML.2201" userId="642e0838-ca81-425d-a3c2-44d47a3c9848" providerId="ADAL" clId="{6FF35210-E270-BD4D-B9AD-3910E279DEC3}" dt="2024-02-01T14:31:57.855" v="3752" actId="20577"/>
        <pc:sldMkLst>
          <pc:docMk/>
          <pc:sldMk cId="277502832" sldId="301"/>
        </pc:sldMkLst>
      </pc:sldChg>
      <pc:sldChg chg="modNotesTx">
        <pc:chgData name="Windlin Teresa I.BSCAIML.2201" userId="642e0838-ca81-425d-a3c2-44d47a3c9848" providerId="ADAL" clId="{6FF35210-E270-BD4D-B9AD-3910E279DEC3}" dt="2024-02-01T17:44:05.283" v="5088" actId="20577"/>
        <pc:sldMkLst>
          <pc:docMk/>
          <pc:sldMk cId="2690301512" sldId="302"/>
        </pc:sldMkLst>
      </pc:sldChg>
      <pc:sldChg chg="del">
        <pc:chgData name="Windlin Teresa I.BSCAIML.2201" userId="642e0838-ca81-425d-a3c2-44d47a3c9848" providerId="ADAL" clId="{6FF35210-E270-BD4D-B9AD-3910E279DEC3}" dt="2024-01-28T22:41:59.055" v="0" actId="2696"/>
        <pc:sldMkLst>
          <pc:docMk/>
          <pc:sldMk cId="35445292" sldId="303"/>
        </pc:sldMkLst>
      </pc:sldChg>
      <pc:sldChg chg="addSp delSp modSp mod ord modNotesTx">
        <pc:chgData name="Windlin Teresa I.BSCAIML.2201" userId="642e0838-ca81-425d-a3c2-44d47a3c9848" providerId="ADAL" clId="{6FF35210-E270-BD4D-B9AD-3910E279DEC3}" dt="2024-02-02T13:08:52.813" v="8425" actId="14100"/>
        <pc:sldMkLst>
          <pc:docMk/>
          <pc:sldMk cId="2307281975" sldId="304"/>
        </pc:sldMkLst>
        <pc:spChg chg="mod">
          <ac:chgData name="Windlin Teresa I.BSCAIML.2201" userId="642e0838-ca81-425d-a3c2-44d47a3c9848" providerId="ADAL" clId="{6FF35210-E270-BD4D-B9AD-3910E279DEC3}" dt="2024-01-28T22:50:01.047" v="143" actId="20577"/>
          <ac:spMkLst>
            <pc:docMk/>
            <pc:sldMk cId="2307281975" sldId="304"/>
            <ac:spMk id="2" creationId="{8D4F51BF-B73B-3229-5967-0220528D337E}"/>
          </ac:spMkLst>
        </pc:spChg>
        <pc:spChg chg="add mod">
          <ac:chgData name="Windlin Teresa I.BSCAIML.2201" userId="642e0838-ca81-425d-a3c2-44d47a3c9848" providerId="ADAL" clId="{6FF35210-E270-BD4D-B9AD-3910E279DEC3}" dt="2024-01-28T22:48:21.777" v="63" actId="255"/>
          <ac:spMkLst>
            <pc:docMk/>
            <pc:sldMk cId="2307281975" sldId="304"/>
            <ac:spMk id="8" creationId="{85D9F3D9-15A9-DA5C-6818-E864D1B859F3}"/>
          </ac:spMkLst>
        </pc:spChg>
        <pc:spChg chg="add del mod">
          <ac:chgData name="Windlin Teresa I.BSCAIML.2201" userId="642e0838-ca81-425d-a3c2-44d47a3c9848" providerId="ADAL" clId="{6FF35210-E270-BD4D-B9AD-3910E279DEC3}" dt="2024-02-02T13:08:52.813" v="8425" actId="14100"/>
          <ac:spMkLst>
            <pc:docMk/>
            <pc:sldMk cId="2307281975" sldId="304"/>
            <ac:spMk id="16" creationId="{0EF04005-B685-CD6C-1FE0-B9C0AFFBAE78}"/>
          </ac:spMkLst>
        </pc:spChg>
        <pc:spChg chg="mod">
          <ac:chgData name="Windlin Teresa I.BSCAIML.2201" userId="642e0838-ca81-425d-a3c2-44d47a3c9848" providerId="ADAL" clId="{6FF35210-E270-BD4D-B9AD-3910E279DEC3}" dt="2024-02-02T13:08:52.813" v="8425" actId="14100"/>
          <ac:spMkLst>
            <pc:docMk/>
            <pc:sldMk cId="2307281975" sldId="304"/>
            <ac:spMk id="21" creationId="{B0A419AB-1FEE-A20A-2131-D7FB60EA45EB}"/>
          </ac:spMkLst>
        </pc:spChg>
        <pc:spChg chg="mod">
          <ac:chgData name="Windlin Teresa I.BSCAIML.2201" userId="642e0838-ca81-425d-a3c2-44d47a3c9848" providerId="ADAL" clId="{6FF35210-E270-BD4D-B9AD-3910E279DEC3}" dt="2024-01-28T22:49:32.173" v="107" actId="20577"/>
          <ac:spMkLst>
            <pc:docMk/>
            <pc:sldMk cId="2307281975" sldId="304"/>
            <ac:spMk id="23" creationId="{23984CAA-E307-EEF7-AE9B-E6458231D16F}"/>
          </ac:spMkLst>
        </pc:spChg>
        <pc:graphicFrameChg chg="mod modGraphic">
          <ac:chgData name="Windlin Teresa I.BSCAIML.2201" userId="642e0838-ca81-425d-a3c2-44d47a3c9848" providerId="ADAL" clId="{6FF35210-E270-BD4D-B9AD-3910E279DEC3}" dt="2024-01-28T22:50:27.621" v="148" actId="1076"/>
          <ac:graphicFrameMkLst>
            <pc:docMk/>
            <pc:sldMk cId="2307281975" sldId="304"/>
            <ac:graphicFrameMk id="24" creationId="{505D4AE2-1EEE-332C-9B5A-600E95345A7B}"/>
          </ac:graphicFrameMkLst>
        </pc:graphicFrameChg>
        <pc:graphicFrameChg chg="mod modGraphic">
          <ac:chgData name="Windlin Teresa I.BSCAIML.2201" userId="642e0838-ca81-425d-a3c2-44d47a3c9848" providerId="ADAL" clId="{6FF35210-E270-BD4D-B9AD-3910E279DEC3}" dt="2024-01-28T22:50:24.364" v="147" actId="1076"/>
          <ac:graphicFrameMkLst>
            <pc:docMk/>
            <pc:sldMk cId="2307281975" sldId="304"/>
            <ac:graphicFrameMk id="26" creationId="{6D90DAD8-9FD1-A59B-6EEE-F977847C6DE2}"/>
          </ac:graphicFrameMkLst>
        </pc:graphicFrameChg>
        <pc:picChg chg="add del mod">
          <ac:chgData name="Windlin Teresa I.BSCAIML.2201" userId="642e0838-ca81-425d-a3c2-44d47a3c9848" providerId="ADAL" clId="{6FF35210-E270-BD4D-B9AD-3910E279DEC3}" dt="2024-01-28T22:45:26.854" v="13" actId="478"/>
          <ac:picMkLst>
            <pc:docMk/>
            <pc:sldMk cId="2307281975" sldId="304"/>
            <ac:picMk id="3" creationId="{F75D946D-B8B6-9FF7-B05E-20E41E00FF7E}"/>
          </ac:picMkLst>
        </pc:picChg>
        <pc:picChg chg="add mod">
          <ac:chgData name="Windlin Teresa I.BSCAIML.2201" userId="642e0838-ca81-425d-a3c2-44d47a3c9848" providerId="ADAL" clId="{6FF35210-E270-BD4D-B9AD-3910E279DEC3}" dt="2024-01-28T22:47:48.969" v="36" actId="1076"/>
          <ac:picMkLst>
            <pc:docMk/>
            <pc:sldMk cId="2307281975" sldId="304"/>
            <ac:picMk id="4" creationId="{1F46BD24-94D7-6ED6-119F-B55BC3DD5D03}"/>
          </ac:picMkLst>
        </pc:picChg>
        <pc:cxnChg chg="add mod">
          <ac:chgData name="Windlin Teresa I.BSCAIML.2201" userId="642e0838-ca81-425d-a3c2-44d47a3c9848" providerId="ADAL" clId="{6FF35210-E270-BD4D-B9AD-3910E279DEC3}" dt="2024-01-28T22:48:01.679" v="39" actId="14100"/>
          <ac:cxnSpMkLst>
            <pc:docMk/>
            <pc:sldMk cId="2307281975" sldId="304"/>
            <ac:cxnSpMk id="5" creationId="{4731A436-5CB4-870A-589E-02FB339D1F3A}"/>
          </ac:cxnSpMkLst>
        </pc:cxnChg>
        <pc:cxnChg chg="add mod">
          <ac:chgData name="Windlin Teresa I.BSCAIML.2201" userId="642e0838-ca81-425d-a3c2-44d47a3c9848" providerId="ADAL" clId="{6FF35210-E270-BD4D-B9AD-3910E279DEC3}" dt="2024-01-28T22:49:46.234" v="117" actId="1035"/>
          <ac:cxnSpMkLst>
            <pc:docMk/>
            <pc:sldMk cId="2307281975" sldId="304"/>
            <ac:cxnSpMk id="9" creationId="{9DAA3726-ABEA-6C41-5E6A-2AC90918C8CB}"/>
          </ac:cxnSpMkLst>
        </pc:cxnChg>
      </pc:sldChg>
      <pc:sldChg chg="add del">
        <pc:chgData name="Windlin Teresa I.BSCAIML.2201" userId="642e0838-ca81-425d-a3c2-44d47a3c9848" providerId="ADAL" clId="{6FF35210-E270-BD4D-B9AD-3910E279DEC3}" dt="2024-01-28T22:47:36.781" v="34"/>
        <pc:sldMkLst>
          <pc:docMk/>
          <pc:sldMk cId="905085123" sldId="305"/>
        </pc:sldMkLst>
      </pc:sldChg>
    </pc:docChg>
  </pc:docChgLst>
  <pc:docChgLst>
    <pc:chgData name="Bozovic Luka I.BSCAIML.2201" userId="S::luka.bozovic@stud.hslu.ch::d80b8766-ef41-4beb-96a1-bc5a76e3250e" providerId="AD" clId="Web-{9D46E975-4DBC-8526-2074-2E3C73E1B02B}"/>
    <pc:docChg chg="modSld">
      <pc:chgData name="Bozovic Luka I.BSCAIML.2201" userId="S::luka.bozovic@stud.hslu.ch::d80b8766-ef41-4beb-96a1-bc5a76e3250e" providerId="AD" clId="Web-{9D46E975-4DBC-8526-2074-2E3C73E1B02B}" dt="2024-02-01T19:25:28.409" v="735"/>
      <pc:docMkLst>
        <pc:docMk/>
      </pc:docMkLst>
      <pc:sldChg chg="modNotes">
        <pc:chgData name="Bozovic Luka I.BSCAIML.2201" userId="S::luka.bozovic@stud.hslu.ch::d80b8766-ef41-4beb-96a1-bc5a76e3250e" providerId="AD" clId="Web-{9D46E975-4DBC-8526-2074-2E3C73E1B02B}" dt="2024-02-01T19:25:28.409" v="735"/>
        <pc:sldMkLst>
          <pc:docMk/>
          <pc:sldMk cId="606221848" sldId="256"/>
        </pc:sldMkLst>
      </pc:sldChg>
      <pc:sldChg chg="modNotes">
        <pc:chgData name="Bozovic Luka I.BSCAIML.2201" userId="S::luka.bozovic@stud.hslu.ch::d80b8766-ef41-4beb-96a1-bc5a76e3250e" providerId="AD" clId="Web-{9D46E975-4DBC-8526-2074-2E3C73E1B02B}" dt="2024-02-01T19:20:28.043" v="618"/>
        <pc:sldMkLst>
          <pc:docMk/>
          <pc:sldMk cId="1976362446" sldId="257"/>
        </pc:sldMkLst>
      </pc:sldChg>
      <pc:sldChg chg="modNotes">
        <pc:chgData name="Bozovic Luka I.BSCAIML.2201" userId="S::luka.bozovic@stud.hslu.ch::d80b8766-ef41-4beb-96a1-bc5a76e3250e" providerId="AD" clId="Web-{9D46E975-4DBC-8526-2074-2E3C73E1B02B}" dt="2024-02-01T19:20:20.918" v="616"/>
        <pc:sldMkLst>
          <pc:docMk/>
          <pc:sldMk cId="3359779351" sldId="259"/>
        </pc:sldMkLst>
      </pc:sldChg>
      <pc:sldChg chg="modNotes">
        <pc:chgData name="Bozovic Luka I.BSCAIML.2201" userId="S::luka.bozovic@stud.hslu.ch::d80b8766-ef41-4beb-96a1-bc5a76e3250e" providerId="AD" clId="Web-{9D46E975-4DBC-8526-2074-2E3C73E1B02B}" dt="2024-02-01T19:21:56.998" v="701"/>
        <pc:sldMkLst>
          <pc:docMk/>
          <pc:sldMk cId="3301239823" sldId="265"/>
        </pc:sldMkLst>
      </pc:sldChg>
      <pc:sldChg chg="modNotes">
        <pc:chgData name="Bozovic Luka I.BSCAIML.2201" userId="S::luka.bozovic@stud.hslu.ch::d80b8766-ef41-4beb-96a1-bc5a76e3250e" providerId="AD" clId="Web-{9D46E975-4DBC-8526-2074-2E3C73E1B02B}" dt="2024-02-01T18:16:39.132" v="456"/>
        <pc:sldMkLst>
          <pc:docMk/>
          <pc:sldMk cId="4253781495" sldId="272"/>
        </pc:sldMkLst>
      </pc:sldChg>
      <pc:sldChg chg="modNotes">
        <pc:chgData name="Bozovic Luka I.BSCAIML.2201" userId="S::luka.bozovic@stud.hslu.ch::d80b8766-ef41-4beb-96a1-bc5a76e3250e" providerId="AD" clId="Web-{9D46E975-4DBC-8526-2074-2E3C73E1B02B}" dt="2024-02-01T19:25:09.409" v="705"/>
        <pc:sldMkLst>
          <pc:docMk/>
          <pc:sldMk cId="1780628222" sldId="285"/>
        </pc:sldMkLst>
      </pc:sldChg>
      <pc:sldChg chg="modNotes">
        <pc:chgData name="Bozovic Luka I.BSCAIML.2201" userId="S::luka.bozovic@stud.hslu.ch::d80b8766-ef41-4beb-96a1-bc5a76e3250e" providerId="AD" clId="Web-{9D46E975-4DBC-8526-2074-2E3C73E1B02B}" dt="2024-02-01T18:16:52.445" v="458"/>
        <pc:sldMkLst>
          <pc:docMk/>
          <pc:sldMk cId="3604704307" sldId="293"/>
        </pc:sldMkLst>
      </pc:sldChg>
      <pc:sldChg chg="modNotes">
        <pc:chgData name="Bozovic Luka I.BSCAIML.2201" userId="S::luka.bozovic@stud.hslu.ch::d80b8766-ef41-4beb-96a1-bc5a76e3250e" providerId="AD" clId="Web-{9D46E975-4DBC-8526-2074-2E3C73E1B02B}" dt="2024-02-01T18:14:04.115" v="340"/>
        <pc:sldMkLst>
          <pc:docMk/>
          <pc:sldMk cId="2690301512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4309A-7E48-6143-8BC4-9D870693D92A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AFF97-0328-CD4E-833A-50D970FF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4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LB</a:t>
            </a:r>
          </a:p>
          <a:p>
            <a:endParaRPr lang="de-CH"/>
          </a:p>
          <a:p>
            <a:r>
              <a:rPr lang="de-CH"/>
              <a:t>"Welcome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our</a:t>
            </a:r>
            <a:r>
              <a:rPr lang="de-CH"/>
              <a:t> 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science</a:t>
            </a:r>
            <a:r>
              <a:rPr lang="de-CH"/>
              <a:t> </a:t>
            </a:r>
            <a:r>
              <a:rPr lang="de-CH" err="1"/>
              <a:t>project</a:t>
            </a:r>
            <a:r>
              <a:rPr lang="de-CH"/>
              <a:t> </a:t>
            </a:r>
            <a:r>
              <a:rPr lang="de-CH" err="1"/>
              <a:t>presentation</a:t>
            </a:r>
            <a:r>
              <a:rPr lang="de-CH"/>
              <a:t> .Teresa Samuel and I </a:t>
            </a:r>
            <a:r>
              <a:rPr lang="de-CH" err="1"/>
              <a:t>have</a:t>
            </a:r>
            <a:r>
              <a:rPr lang="de-CH"/>
              <a:t> </a:t>
            </a:r>
            <a:r>
              <a:rPr lang="de-CH" err="1"/>
              <a:t>focused</a:t>
            </a:r>
            <a:r>
              <a:rPr lang="de-CH"/>
              <a:t> on Hospital </a:t>
            </a:r>
            <a:r>
              <a:rPr lang="de-CH" err="1"/>
              <a:t>Length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Stay</a:t>
            </a:r>
            <a:r>
              <a:rPr lang="de-CH"/>
              <a:t> </a:t>
            </a:r>
            <a:r>
              <a:rPr lang="de-CH" err="1"/>
              <a:t>prediction</a:t>
            </a:r>
            <a:r>
              <a:rPr lang="de-CH"/>
              <a:t>. Samuel will </a:t>
            </a:r>
            <a:r>
              <a:rPr lang="de-CH" err="1"/>
              <a:t>be</a:t>
            </a:r>
            <a:r>
              <a:rPr lang="de-CH"/>
              <a:t> </a:t>
            </a:r>
            <a:r>
              <a:rPr lang="de-CH" err="1"/>
              <a:t>joining</a:t>
            </a:r>
            <a:r>
              <a:rPr lang="de-CH"/>
              <a:t> </a:t>
            </a:r>
            <a:r>
              <a:rPr lang="de-CH" err="1"/>
              <a:t>us</a:t>
            </a:r>
            <a:r>
              <a:rPr lang="de-CH"/>
              <a:t> online"</a:t>
            </a:r>
            <a:endParaRPr lang="de-CH">
              <a:ea typeface="Calibri"/>
              <a:cs typeface="Calibri"/>
            </a:endParaRPr>
          </a:p>
          <a:p>
            <a:endParaRPr lang="de-CH">
              <a:ea typeface="Calibri"/>
              <a:cs typeface="Calibri"/>
            </a:endParaRPr>
          </a:p>
          <a:p>
            <a:endParaRPr lang="de-CH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87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</a:t>
            </a:r>
          </a:p>
          <a:p>
            <a:endParaRPr lang="en-US"/>
          </a:p>
          <a:p>
            <a:r>
              <a:rPr lang="en-US"/>
              <a:t>Removing outliers of target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07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</a:t>
            </a:r>
          </a:p>
          <a:p>
            <a:endParaRPr lang="en-US"/>
          </a:p>
          <a:p>
            <a:r>
              <a:rPr lang="en-US"/>
              <a:t>Remove datapoints which are only known after discharge (date of discharge &amp; outcome)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AC903-D5DB-E300-5E56-03E29C78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E93798-53C9-B121-F247-7A6447078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54548-8092-C7B0-286A-003A5A68A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</a:t>
            </a:r>
          </a:p>
          <a:p>
            <a:endParaRPr lang="en-US"/>
          </a:p>
          <a:p>
            <a:r>
              <a:rPr lang="en-US"/>
              <a:t>remove parameters which already covered by other datapoints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4491F-27E3-9AC8-CF1C-B5ADD1B30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0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</a:t>
            </a:r>
          </a:p>
          <a:p>
            <a:endParaRPr lang="en-US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Addressed data integrity by setting blank entries to zero, This not done for medical conditions where ‘confirmed negative' is different to 'no data’, instead those entries were dropped.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44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9169-63A7-6FCD-764D-8D144D10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FB373F-EE49-8F91-F966-55FACF2D6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9D5E8-EEF5-6051-253B-F87AA28B9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We simplified the date information to just the month, for data generalization. </a:t>
            </a:r>
            <a:r>
              <a:rPr lang="en-US"/>
              <a:t>And using one-hot-encoding for classification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u="none" strike="noStrike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F3B8-88A3-DA37-1AE2-EA1DAF388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5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C370D-ACC4-FBF2-957C-858A1941F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24B69-B589-A42E-ED4F-6D52F4FE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BB06AA-4687-520A-756F-E356CC7E7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</a:t>
            </a:r>
          </a:p>
          <a:p>
            <a:endParaRPr lang="en-US"/>
          </a:p>
          <a:p>
            <a:r>
              <a:rPr lang="en-US"/>
              <a:t>For NN converting categorical datapoints into floats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24921-AEC4-D861-0CBF-35EA28BF79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7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</a:t>
            </a:r>
          </a:p>
          <a:p>
            <a:endParaRPr lang="en-US"/>
          </a:p>
          <a:p>
            <a:r>
              <a:rPr lang="en-US"/>
              <a:t>Overview of cleaned data. </a:t>
            </a:r>
          </a:p>
          <a:p>
            <a:r>
              <a:rPr lang="en-US"/>
              <a:t>Width of bars represent correlation to duration of stay (our target variable). Most correlations are low with highest being 0.2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93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SG-Tired both approaches </a:t>
            </a:r>
            <a:r>
              <a:rPr lang="en-US" err="1"/>
              <a:t>MinMaxScaler</a:t>
            </a:r>
            <a:r>
              <a:rPr lang="en-US"/>
              <a:t> was better since few outliers in medical/patient information.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Train/Validate/Test split of 70/10/20. </a:t>
            </a:r>
          </a:p>
          <a:p>
            <a:r>
              <a:rPr lang="en-US"/>
              <a:t>Tried different types of scalers, and went with </a:t>
            </a:r>
            <a:r>
              <a:rPr lang="en-US" err="1"/>
              <a:t>sklearn</a:t>
            </a:r>
            <a:r>
              <a:rPr lang="en-US"/>
              <a:t> </a:t>
            </a:r>
            <a:r>
              <a:rPr lang="en-US" err="1"/>
              <a:t>MinMaxScaler</a:t>
            </a:r>
            <a:r>
              <a:rPr lang="en-US"/>
              <a:t> as most accurate with few outliers</a:t>
            </a:r>
          </a:p>
          <a:p>
            <a:r>
              <a:rPr lang="en-US"/>
              <a:t>Stratified to ensure equal split of target variable, to </a:t>
            </a:r>
            <a:r>
              <a:rPr lang="en-US" err="1"/>
              <a:t>sensure</a:t>
            </a:r>
            <a:r>
              <a:rPr lang="en-US"/>
              <a:t> equal split. </a:t>
            </a:r>
          </a:p>
          <a:p>
            <a:r>
              <a:rPr lang="en-US"/>
              <a:t>Stratifying other variables with suspected impact (e.g. type of admission) didn't have an impact for the Random Forest)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3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latin typeface="Montserrat" panose="00000500000000000000" pitchFamily="2" charset="0"/>
                <a:cs typeface="Futura Medium"/>
              </a:rPr>
              <a:t>TW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>
              <a:latin typeface="Montserrat" panose="00000500000000000000" pitchFamily="2" charset="0"/>
              <a:cs typeface="Futura Mediu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Started with a regression model using </a:t>
            </a:r>
            <a:r>
              <a:rPr lang="en-GB" b="0" i="0" u="none" strike="noStrike" err="1">
                <a:solidFill>
                  <a:srgbClr val="D1D5DB"/>
                </a:solidFill>
                <a:effectLst/>
                <a:latin typeface="Söhne"/>
              </a:rPr>
              <a:t>sklearn's</a:t>
            </a: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 Decision Tree Regressor.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Reached 43% accuracy post hyperparameter tuning.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Shifted to classification for clearer predictions, defining four stay length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This change aids healthcare workers in estimating patient stay durations more effectively.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200">
              <a:latin typeface="Montserrat" panose="00000500000000000000" pitchFamily="2" charset="0"/>
              <a:cs typeface="Futura Mediu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24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LB</a:t>
            </a:r>
          </a:p>
          <a:p>
            <a:endParaRPr lang="en-US"/>
          </a:p>
          <a:p>
            <a:r>
              <a:rPr lang="en-US">
                <a:cs typeface="+mn-lt"/>
              </a:rPr>
              <a:t>LB</a:t>
            </a:r>
            <a:br>
              <a:rPr lang="en-US">
                <a:cs typeface="+mn-lt"/>
              </a:rPr>
            </a:br>
            <a:r>
              <a:rPr lang="en-US"/>
              <a:t>"We switched to Random Forest classifiers due to their effectiveness with datasets having </a:t>
            </a:r>
            <a:r>
              <a:rPr lang="en-US" b="1"/>
              <a:t>low feature correlation</a:t>
            </a:r>
            <a:r>
              <a:rPr lang="en-US"/>
              <a:t>. Alongside with our switch to classification, this leading to a noticeable improvement in accuracy up to </a:t>
            </a:r>
            <a:r>
              <a:rPr lang="en-US" b="1"/>
              <a:t>70%</a:t>
            </a:r>
            <a:r>
              <a:rPr lang="en-US"/>
              <a:t>. Despite this progress, the accuracy still </a:t>
            </a:r>
            <a:r>
              <a:rPr lang="en-US" b="1"/>
              <a:t>isn't sufficient</a:t>
            </a:r>
            <a:r>
              <a:rPr lang="en-US"/>
              <a:t> for real-world applications."</a:t>
            </a:r>
            <a:endParaRPr lang="en-US">
              <a:cs typeface="Calibri"/>
            </a:endParaRPr>
          </a:p>
          <a:p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8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>
              <a:defRPr/>
            </a:pPr>
            <a:r>
              <a:rPr lang="en-US"/>
              <a:t>"Faced with a </a:t>
            </a:r>
            <a:r>
              <a:rPr lang="en-US" b="1"/>
              <a:t>worldwide shortage of medical resources,</a:t>
            </a:r>
            <a:r>
              <a:rPr lang="en-US"/>
              <a:t> our project focuses on improving hospital Length of Stay predictions </a:t>
            </a:r>
            <a:r>
              <a:rPr lang="en-US" b="1"/>
              <a:t>to optimize resource use</a:t>
            </a:r>
            <a:r>
              <a:rPr lang="en-US"/>
              <a:t>."</a:t>
            </a:r>
            <a:endParaRPr lang="en-US">
              <a:ea typeface="Calibri"/>
              <a:cs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74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SG - </a:t>
            </a:r>
            <a:r>
              <a:rPr lang="de-CH" err="1"/>
              <a:t>Two</a:t>
            </a:r>
            <a:r>
              <a:rPr lang="de-CH"/>
              <a:t> </a:t>
            </a:r>
            <a:r>
              <a:rPr lang="de-CH" err="1"/>
              <a:t>times</a:t>
            </a:r>
            <a:r>
              <a:rPr lang="de-CH"/>
              <a:t> </a:t>
            </a:r>
            <a:r>
              <a:rPr lang="de-CH" err="1"/>
              <a:t>class</a:t>
            </a:r>
            <a:r>
              <a:rPr lang="de-CH"/>
              <a:t> 1</a:t>
            </a:r>
          </a:p>
          <a:p>
            <a:endParaRPr lang="de-CH"/>
          </a:p>
          <a:p>
            <a:r>
              <a:rPr lang="de-CH" err="1"/>
              <a:t>Using</a:t>
            </a:r>
            <a:r>
              <a:rPr lang="de-CH"/>
              <a:t> </a:t>
            </a:r>
            <a:r>
              <a:rPr lang="de-CH" err="1"/>
              <a:t>classes</a:t>
            </a:r>
            <a:r>
              <a:rPr lang="de-CH"/>
              <a:t> </a:t>
            </a:r>
            <a:r>
              <a:rPr lang="de-CH" err="1"/>
              <a:t>as</a:t>
            </a:r>
            <a:r>
              <a:rPr lang="de-CH"/>
              <a:t> </a:t>
            </a:r>
            <a:r>
              <a:rPr lang="de-CH" err="1"/>
              <a:t>mentioned</a:t>
            </a:r>
            <a:r>
              <a:rPr lang="de-CH"/>
              <a:t> </a:t>
            </a:r>
            <a:r>
              <a:rPr lang="de-CH" err="1"/>
              <a:t>earlier</a:t>
            </a:r>
            <a:r>
              <a:rPr lang="de-CH"/>
              <a:t>, </a:t>
            </a:r>
            <a:r>
              <a:rPr lang="de-CH" err="1"/>
              <a:t>created</a:t>
            </a:r>
            <a:r>
              <a:rPr lang="de-CH"/>
              <a:t> </a:t>
            </a:r>
            <a:r>
              <a:rPr lang="de-CH" err="1"/>
              <a:t>weights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balance</a:t>
            </a:r>
            <a:r>
              <a:rPr lang="de-CH"/>
              <a:t> out </a:t>
            </a:r>
            <a:r>
              <a:rPr lang="de-CH" err="1"/>
              <a:t>imbalanced</a:t>
            </a:r>
            <a:r>
              <a:rPr lang="de-CH"/>
              <a:t> </a:t>
            </a:r>
            <a:r>
              <a:rPr lang="de-CH" err="1"/>
              <a:t>dataset</a:t>
            </a:r>
            <a:r>
              <a:rPr lang="de-CH"/>
              <a:t> (</a:t>
            </a:r>
            <a:r>
              <a:rPr lang="de-CH" err="1"/>
              <a:t>see</a:t>
            </a:r>
            <a:r>
              <a:rPr lang="de-CH"/>
              <a:t> </a:t>
            </a:r>
            <a:r>
              <a:rPr lang="de-CH" err="1"/>
              <a:t>chart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distribution</a:t>
            </a:r>
            <a:r>
              <a:rPr lang="de-CH"/>
              <a:t> &amp; </a:t>
            </a:r>
            <a:r>
              <a:rPr lang="de-CH" err="1"/>
              <a:t>weights</a:t>
            </a:r>
            <a:r>
              <a:rPr lang="de-CH"/>
              <a:t>)</a:t>
            </a:r>
          </a:p>
          <a:p>
            <a:endParaRPr lang="de-CH"/>
          </a:p>
          <a:p>
            <a:r>
              <a:rPr lang="de-CH" err="1"/>
              <a:t>results</a:t>
            </a:r>
            <a:r>
              <a:rPr lang="de-CH"/>
              <a:t> &amp; </a:t>
            </a:r>
            <a:r>
              <a:rPr lang="de-CH" err="1"/>
              <a:t>takaway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SG</a:t>
            </a:r>
          </a:p>
          <a:p>
            <a:endParaRPr lang="en-US"/>
          </a:p>
          <a:p>
            <a:r>
              <a:rPr lang="en-US"/>
              <a:t>5 Layers, 3 of which are hidden. Each with </a:t>
            </a:r>
            <a:r>
              <a:rPr lang="en-US" err="1"/>
              <a:t>ReLU</a:t>
            </a:r>
            <a:r>
              <a:rPr lang="en-US"/>
              <a:t> Activation &amp; Batch normalization</a:t>
            </a:r>
          </a:p>
          <a:p>
            <a:r>
              <a:rPr lang="en-US"/>
              <a:t>49 neurons-&gt;256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42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E44D-114E-8E45-4BEC-10189DCE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85D1E-DE79-F107-D3BD-40FCE860A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713D3-6831-7B87-B986-7FB16F597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SG</a:t>
            </a:r>
          </a:p>
          <a:p>
            <a:r>
              <a:rPr lang="en-US"/>
              <a:t>Accuracy of 92.8%.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- with f1 score can see the longer the predicted stay, the less accurate model gets, influence by our unbalanced dataset even with weights.</a:t>
            </a:r>
          </a:p>
          <a:p>
            <a:r>
              <a:rPr lang="en-US"/>
              <a:t>- with confusion matrix can see most often error between class 1 &amp; 2. </a:t>
            </a:r>
          </a:p>
          <a:p>
            <a:r>
              <a:rPr lang="en-US"/>
              <a:t>- Noteworthy that no large mispredictions, always only error by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BDB62-D47B-BDD6-DF72-9694CC278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89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99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87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TW</a:t>
            </a:r>
          </a:p>
          <a:p>
            <a:pPr algn="l"/>
            <a:r>
              <a:rPr lang="de-CH" b="0" i="0" u="none" strike="noStrike" err="1">
                <a:effectLst/>
              </a:rPr>
              <a:t>Reflecting</a:t>
            </a:r>
            <a:r>
              <a:rPr lang="de-CH" b="0" i="0" u="none" strike="noStrike">
                <a:effectLst/>
              </a:rPr>
              <a:t> back on </a:t>
            </a:r>
            <a:r>
              <a:rPr lang="de-CH" b="0" i="0" u="none" strike="noStrike" err="1">
                <a:effectLst/>
              </a:rPr>
              <a:t>our</a:t>
            </a:r>
            <a:r>
              <a:rPr lang="de-CH" b="0" i="0" u="none" strike="noStrike">
                <a:effectLst/>
              </a:rPr>
              <a:t> </a:t>
            </a:r>
            <a:r>
              <a:rPr lang="de-CH" b="0" i="0" u="none" strike="noStrike" err="1">
                <a:effectLst/>
              </a:rPr>
              <a:t>approach</a:t>
            </a:r>
            <a:r>
              <a:rPr lang="de-CH" b="0" i="0" u="none" strike="noStrike">
                <a:effectLst/>
              </a:rPr>
              <a:t>, </a:t>
            </a: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we tried different models to refine our accuracy. The final Neural Network model performs well when we have all patient data upfront in a simulated setting.</a:t>
            </a:r>
          </a:p>
          <a:p>
            <a:pPr algn="l"/>
            <a:endParaRPr lang="en-GB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LB</a:t>
            </a:r>
          </a:p>
          <a:p>
            <a:r>
              <a:rPr lang="en-GB" i="0" u="none" strike="noStrike">
                <a:solidFill>
                  <a:srgbClr val="D1D5DB"/>
                </a:solidFill>
                <a:effectLst/>
                <a:latin typeface="Söhne"/>
              </a:rPr>
              <a:t>Transitioning to a hospital setting, however, presents us with practical challenges. Integration into healthcare systems is complex, with rigorous regulatory standards and ethical concerns. The model’s real-world effectiveness hinges on ascending predictions and the variability of features from one hospital to another. Next time we would lay more focus on this.</a:t>
            </a:r>
            <a:r>
              <a:rPr lang="en-GB">
                <a:solidFill>
                  <a:srgbClr val="D1D5DB"/>
                </a:solidFill>
                <a:latin typeface="Söhne"/>
              </a:rPr>
              <a:t> </a:t>
            </a:r>
            <a:endParaRPr lang="en-GB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GB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GB" i="0" u="none" strike="noStrike">
                <a:solidFill>
                  <a:srgbClr val="D1D5DB"/>
                </a:solidFill>
                <a:effectLst/>
                <a:latin typeface="Söhne"/>
              </a:rPr>
              <a:t>In essence, while our model is effective in a controlled environment, applying it in a live healthcare setting is not as straightforward, good on paper, difficult in application.</a:t>
            </a:r>
          </a:p>
          <a:p>
            <a:pPr algn="l"/>
            <a:endParaRPr lang="en-GB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SG</a:t>
            </a:r>
          </a:p>
          <a:p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Thank you for your attention. Now, we’d like to hear your </a:t>
            </a:r>
            <a:r>
              <a:rPr lang="en-GB" b="0" i="0" u="none" strike="noStrike" err="1">
                <a:solidFill>
                  <a:srgbClr val="D1D5DB"/>
                </a:solidFill>
                <a:effectLst/>
                <a:latin typeface="Söhne"/>
              </a:rPr>
              <a:t>thougths</a:t>
            </a: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 and questions.</a:t>
            </a:r>
            <a:r>
              <a:rPr lang="en-GB">
                <a:solidFill>
                  <a:srgbClr val="D1D5DB"/>
                </a:solidFill>
                <a:latin typeface="Söhne"/>
              </a:rPr>
              <a:t> </a:t>
            </a:r>
            <a:endParaRPr lang="en-GB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de-CH" b="0" i="0" u="none" strike="noStrike">
              <a:effectLst/>
            </a:endParaRPr>
          </a:p>
          <a:p>
            <a:pPr>
              <a:defRPr/>
            </a:pPr>
            <a:endParaRPr lang="de-CH">
              <a:ea typeface="Calibri"/>
              <a:cs typeface="Calibri"/>
            </a:endParaRPr>
          </a:p>
          <a:p>
            <a:pPr>
              <a:defRPr/>
            </a:pPr>
            <a:endParaRPr lang="de-CH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0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LB</a:t>
            </a:r>
          </a:p>
          <a:p>
            <a:r>
              <a:rPr lang="en-US"/>
              <a:t>"We've developed a machine learning-based approach to predict hospital </a:t>
            </a:r>
            <a:r>
              <a:rPr lang="en-US" b="1"/>
              <a:t>Length of Stay</a:t>
            </a:r>
            <a:r>
              <a:rPr lang="en-US"/>
              <a:t> with increasing accuracy, updating predictions dynamically with </a:t>
            </a:r>
            <a:r>
              <a:rPr lang="en-US" b="1"/>
              <a:t>each new diagnosis and lab result received by the patient.</a:t>
            </a:r>
            <a:r>
              <a:rPr lang="en-US"/>
              <a:t> This method aims to </a:t>
            </a:r>
            <a:r>
              <a:rPr lang="en-US" b="1"/>
              <a:t>continuously refine resource management</a:t>
            </a:r>
            <a:r>
              <a:rPr lang="en-US"/>
              <a:t> and patient care in healthcare facilities through</a:t>
            </a:r>
            <a:r>
              <a:rPr lang="en-US" b="1"/>
              <a:t> bespoke</a:t>
            </a:r>
            <a:r>
              <a:rPr lang="en-US"/>
              <a:t> models tailored for each hospital."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13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SG</a:t>
            </a:r>
          </a:p>
          <a:p>
            <a:endParaRPr lang="en-US"/>
          </a:p>
          <a:p>
            <a:r>
              <a:rPr lang="en-US"/>
              <a:t>Existing studies focus on ICU stay while our goal is to predict patients overall LOS, </a:t>
            </a:r>
          </a:p>
          <a:p>
            <a:endParaRPr lang="en-US"/>
          </a:p>
          <a:p>
            <a:r>
              <a:rPr lang="en-US"/>
              <a:t>Approaches: Random forest, NN &amp;  Decision Tree (see accuracies on screen). We will also try these 3 approaches.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4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</a:t>
            </a:r>
          </a:p>
          <a:p>
            <a:endParaRPr lang="en-US"/>
          </a:p>
          <a:p>
            <a:r>
              <a:rPr lang="en-US"/>
              <a:t>Introducing our dataset which includes records of over 15k patient visits and covers 56 different parameters. </a:t>
            </a:r>
          </a:p>
          <a:p>
            <a:r>
              <a:rPr lang="en-US"/>
              <a:t>These range from personal details to lab results and health conditions. ,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The data was collected from a cardiovascular hospital in India over a two-year period.</a:t>
            </a:r>
          </a:p>
          <a:p>
            <a:br>
              <a:rPr lang="en-GB"/>
            </a:b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6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</a:t>
            </a:r>
          </a:p>
          <a:p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Chart shows that most patients stay in the hospital for about 2 to 6 days.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>
                <a:solidFill>
                  <a:srgbClr val="D1D5DB"/>
                </a:solidFill>
                <a:effectLst/>
                <a:latin typeface="Söhne"/>
              </a:rPr>
              <a:t>We see that emergency visits account for most longer hospital stays.</a:t>
            </a:r>
          </a:p>
          <a:p>
            <a:endParaRPr lang="en-US"/>
          </a:p>
          <a:p>
            <a:r>
              <a:rPr lang="en-US"/>
              <a:t>Maybe: </a:t>
            </a:r>
          </a:p>
          <a:p>
            <a:r>
              <a:rPr lang="en-US"/>
              <a:t>Patient demographics are 2/3 male, aged 60-70 and mostly from urban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2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LB</a:t>
            </a:r>
          </a:p>
          <a:p>
            <a:endParaRPr lang="en-US"/>
          </a:p>
          <a:p>
            <a:r>
              <a:rPr lang="en-US">
                <a:ea typeface="Calibri" panose="020F0502020204030204"/>
                <a:cs typeface="Calibri" panose="020F0502020204030204"/>
              </a:rPr>
              <a:t>Lets dive into the data </a:t>
            </a:r>
            <a:endParaRPr lang="en-US"/>
          </a:p>
          <a:p>
            <a:r>
              <a:rPr lang="en-US"/>
              <a:t>"We're removing the patient unique ID (MRD No) to avoid model overfitting on individual patients, while incorporating '</a:t>
            </a:r>
            <a:r>
              <a:rPr lang="en-US" err="1"/>
              <a:t>visit_number</a:t>
            </a:r>
            <a:r>
              <a:rPr lang="en-US"/>
              <a:t>' to account for </a:t>
            </a:r>
            <a:r>
              <a:rPr lang="en-US" b="1"/>
              <a:t>repeat visits and maintain data integrity.</a:t>
            </a:r>
            <a:r>
              <a:rPr lang="en-US"/>
              <a:t>"</a:t>
            </a:r>
            <a:endParaRPr lang="en-US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72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LB</a:t>
            </a:r>
          </a:p>
          <a:p>
            <a:endParaRPr lang="en-US"/>
          </a:p>
          <a:p>
            <a:r>
              <a:rPr lang="en-US"/>
              <a:t>"</a:t>
            </a:r>
            <a:r>
              <a:rPr lang="en-US" err="1"/>
              <a:t>Droping</a:t>
            </a:r>
            <a:r>
              <a:rPr lang="en-US"/>
              <a:t> invalid </a:t>
            </a:r>
            <a:r>
              <a:rPr lang="en-US" err="1"/>
              <a:t>entrys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95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LB</a:t>
            </a:r>
          </a:p>
          <a:p>
            <a:endParaRPr lang="en-US"/>
          </a:p>
          <a:p>
            <a:r>
              <a:rPr lang="en-US"/>
              <a:t>"Excluding cases where patients leave against medical advice from our dataset to ensure the predictability of LOS, as these outcomes introduce a high level of </a:t>
            </a:r>
            <a:r>
              <a:rPr lang="en-US" b="1"/>
              <a:t>unpredictability</a:t>
            </a:r>
            <a:r>
              <a:rPr lang="en-US"/>
              <a:t>."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AFF97-0328-CD4E-833A-50D970FFF2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6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F876C8B-84EB-B9EC-0FFA-B042DDDCB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192CB8-F42E-660B-B379-E57A1A285571}"/>
              </a:ext>
            </a:extLst>
          </p:cNvPr>
          <p:cNvSpPr/>
          <p:nvPr userDrawn="1"/>
        </p:nvSpPr>
        <p:spPr>
          <a:xfrm>
            <a:off x="321275" y="280118"/>
            <a:ext cx="11549449" cy="629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398B-E992-4F8D-2410-D01C1C73D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DC826-86D2-9CAE-100F-E6CA9AD43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77E5B-2B52-50A5-DBFD-8B1BBF8D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F7FE8-47D1-ED94-397B-B6744447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AFD9A-8CB6-166E-A470-24CBF184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4A8D-AC5B-94E7-3382-11EB8DB7D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DCAB9-C821-E817-4F71-CC56C7B0B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6FFD8-8515-EBDD-83B3-256582DA6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75BA9-5809-CB13-3C6A-FDFC3FA9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843C-3A50-5C3C-2BD8-C5469461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091F7E-A8BA-CD13-86BF-6ED687B22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6F781-C0FE-F37F-F852-FBA674FFD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E0D95-A52D-E30E-6400-847B9F9F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7FD29-1E32-6B17-9D33-C80B5790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3823-EE5A-4BF0-1F3A-164D9AF2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3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F50C-5460-CFD9-DDB8-D1E0269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F3AD-E5E9-D9E0-EA63-DFC1956C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85D76-0092-5EFE-C25B-77E98D7D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F5A9D-2B18-B9F0-1FD1-55267644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11DA9-0AB0-3BFA-F38A-6E2F7F1B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32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03F9-0573-D923-2C90-44FEB9FA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01C5F-EFE9-3AA3-3F75-6C03BBFA8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C0A18-AF2D-E572-57E1-70CCE226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AB349-8753-2B83-7F84-DA5A3B73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93D1-D589-4FD0-4782-2E36CABC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7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4900-93FD-09B9-246C-FFFB9E48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80" y="136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94CC-EED1-5774-56D0-F43242904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80" y="1608649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E5EE1-93CC-4021-F6AD-C247C2571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780" y="1608649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2B219-E028-EF70-7043-C5B39750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CB9D0-A105-9A1B-A63C-5183E913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486F5-48F3-DFCE-59AA-9AF05AA1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5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08CD-08BD-717E-12E6-E9857387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59" y="136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673ED-62C2-291C-219B-A0C55EF0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525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49D4B-8B3E-6AF0-E5DA-B7E83350D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059" y="22764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A5EB5-C784-BD0A-C17F-0CAE94EE5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3471" y="14525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584187-B3D1-6960-4B54-96A2B5934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3471" y="22764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1A8B3B-F6B1-EB3E-E041-EC22903B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8F9B1-A1D0-BAF1-5731-590089094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8D2281-4A79-465E-BA61-4C259A0B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5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B0A4-DB48-670F-AF24-EE27C9D80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6D422-5A71-D8D6-D86C-555D5703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6FB36-1C7D-A8C1-0285-23632516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F656A-F399-C1DA-5652-60FA08FE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30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8C51B-280E-D17D-B482-A217CA96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6D5F4-5DBD-344D-6EFD-8062B082A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FB48B-B12A-1AA8-F64A-6241747A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6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6A3E-56AC-C62E-DF32-A27A8F27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CA54-1ED7-8D58-A260-B2FB31AAC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BD557-C421-8DFA-575A-30AF0C667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8B5FC-C5C3-DCA3-C629-446CEC6E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E4695-242F-29C1-0EDE-B0915A51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AA8EA-6016-48F1-4C4E-DB70387C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4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722F-DD4C-280F-9ED9-768F4E81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CB5F7-BC69-A8FB-17A3-1078321C2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1F3E4-4CA5-BCE9-7845-4EA3ECAC0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D016B-CB18-1D3F-76F8-F47C33A7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C9FFB-9FC9-5E41-5340-90E6180C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B720C-6700-F16F-D462-DD8DEB7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9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57B3F-314C-2144-CCFB-BEC36CA4B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30" y="16163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EFED-AF92-8042-B7AC-7004AAE18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E7888-539E-4A4B-9F49-97D77C03BD9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90CF8-8CFC-5C86-3444-A3FB0BE2C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78B81-E96B-B303-0C45-4E0FB6DA5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56A24-470B-3E4F-8ACE-25BFC58236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9287F92A-CF62-8078-E01E-061F533B7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Montserrat" pitchFamily="2" charset="77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Montserrat" pitchFamily="2" charset="77"/>
          <a:ea typeface="+mn-ea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ontserrat" pitchFamily="2" charset="77"/>
          <a:ea typeface="+mn-ea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ontserrat" pitchFamily="2" charset="77"/>
          <a:ea typeface="+mn-ea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ontserrat" pitchFamily="2" charset="77"/>
          <a:ea typeface="+mn-ea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ontserrat" pitchFamily="2" charset="77"/>
          <a:ea typeface="+mn-ea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D4A56-EB73-D015-51F7-D026951F1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/>
              <a:t>Hospital Discharge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95C50-EF6E-6E1D-6989-47FDA4F59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61107"/>
          </a:xfrm>
        </p:spPr>
        <p:txBody>
          <a:bodyPr>
            <a:normAutofit/>
          </a:bodyPr>
          <a:lstStyle/>
          <a:p>
            <a:r>
              <a:rPr lang="en-US"/>
              <a:t>Data Science Project 1, Fall-Semester 2023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Samuel Gast</a:t>
            </a:r>
          </a:p>
          <a:p>
            <a:r>
              <a:rPr lang="en-US"/>
              <a:t>Luka Božović</a:t>
            </a:r>
          </a:p>
          <a:p>
            <a:r>
              <a:rPr lang="en-US"/>
              <a:t>Teresa </a:t>
            </a:r>
            <a:r>
              <a:rPr lang="en-US" err="1"/>
              <a:t>Windlin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2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92C71-79F0-57AF-4FAF-09AD68985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D7F007-07C5-AE6C-C4A4-99A2F44C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2" y="0"/>
            <a:ext cx="8312597" cy="6864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52814-1B0B-B879-CCAB-8BEC5B8C4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Data cleaning: Remove Outliers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3DE29-291D-EEF3-F00F-911090800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616075"/>
            <a:ext cx="5260109" cy="4351338"/>
          </a:xfrm>
        </p:spPr>
        <p:txBody>
          <a:bodyPr>
            <a:normAutofit/>
          </a:bodyPr>
          <a:lstStyle/>
          <a:p>
            <a:r>
              <a:rPr lang="en-US"/>
              <a:t>Remove outliers of target variable</a:t>
            </a:r>
          </a:p>
          <a:p>
            <a:pPr lvl="1"/>
            <a:r>
              <a:rPr lang="en-US"/>
              <a:t>Standard Deviation above 3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5826A38-B6E4-4CDA-D33E-7D7EC8F98182}"/>
              </a:ext>
            </a:extLst>
          </p:cNvPr>
          <p:cNvSpPr/>
          <p:nvPr/>
        </p:nvSpPr>
        <p:spPr>
          <a:xfrm>
            <a:off x="5120640" y="4541993"/>
            <a:ext cx="1126156" cy="982908"/>
          </a:xfrm>
          <a:custGeom>
            <a:avLst/>
            <a:gdLst>
              <a:gd name="connsiteX0" fmla="*/ 19251 w 1126156"/>
              <a:gd name="connsiteY0" fmla="*/ 530521 h 982908"/>
              <a:gd name="connsiteX1" fmla="*/ 96253 w 1126156"/>
              <a:gd name="connsiteY1" fmla="*/ 492020 h 982908"/>
              <a:gd name="connsiteX2" fmla="*/ 125128 w 1126156"/>
              <a:gd name="connsiteY2" fmla="*/ 463144 h 982908"/>
              <a:gd name="connsiteX3" fmla="*/ 154004 w 1126156"/>
              <a:gd name="connsiteY3" fmla="*/ 443893 h 982908"/>
              <a:gd name="connsiteX4" fmla="*/ 231006 w 1126156"/>
              <a:gd name="connsiteY4" fmla="*/ 386142 h 982908"/>
              <a:gd name="connsiteX5" fmla="*/ 269507 w 1126156"/>
              <a:gd name="connsiteY5" fmla="*/ 376516 h 982908"/>
              <a:gd name="connsiteX6" fmla="*/ 298383 w 1126156"/>
              <a:gd name="connsiteY6" fmla="*/ 366891 h 982908"/>
              <a:gd name="connsiteX7" fmla="*/ 336884 w 1126156"/>
              <a:gd name="connsiteY7" fmla="*/ 347641 h 982908"/>
              <a:gd name="connsiteX8" fmla="*/ 375385 w 1126156"/>
              <a:gd name="connsiteY8" fmla="*/ 338015 h 982908"/>
              <a:gd name="connsiteX9" fmla="*/ 462013 w 1126156"/>
              <a:gd name="connsiteY9" fmla="*/ 299514 h 982908"/>
              <a:gd name="connsiteX10" fmla="*/ 596766 w 1126156"/>
              <a:gd name="connsiteY10" fmla="*/ 251388 h 982908"/>
              <a:gd name="connsiteX11" fmla="*/ 625642 w 1126156"/>
              <a:gd name="connsiteY11" fmla="*/ 232138 h 982908"/>
              <a:gd name="connsiteX12" fmla="*/ 693019 w 1126156"/>
              <a:gd name="connsiteY12" fmla="*/ 193636 h 982908"/>
              <a:gd name="connsiteX13" fmla="*/ 750771 w 1126156"/>
              <a:gd name="connsiteY13" fmla="*/ 135885 h 982908"/>
              <a:gd name="connsiteX14" fmla="*/ 760396 w 1126156"/>
              <a:gd name="connsiteY14" fmla="*/ 97384 h 982908"/>
              <a:gd name="connsiteX15" fmla="*/ 798897 w 1126156"/>
              <a:gd name="connsiteY15" fmla="*/ 87759 h 982908"/>
              <a:gd name="connsiteX16" fmla="*/ 885524 w 1126156"/>
              <a:gd name="connsiteY16" fmla="*/ 58883 h 982908"/>
              <a:gd name="connsiteX17" fmla="*/ 914400 w 1126156"/>
              <a:gd name="connsiteY17" fmla="*/ 49258 h 982908"/>
              <a:gd name="connsiteX18" fmla="*/ 943276 w 1126156"/>
              <a:gd name="connsiteY18" fmla="*/ 20382 h 982908"/>
              <a:gd name="connsiteX19" fmla="*/ 972152 w 1126156"/>
              <a:gd name="connsiteY19" fmla="*/ 1131 h 982908"/>
              <a:gd name="connsiteX20" fmla="*/ 1010653 w 1126156"/>
              <a:gd name="connsiteY20" fmla="*/ 58883 h 982908"/>
              <a:gd name="connsiteX21" fmla="*/ 1029903 w 1126156"/>
              <a:gd name="connsiteY21" fmla="*/ 87759 h 982908"/>
              <a:gd name="connsiteX22" fmla="*/ 1049154 w 1126156"/>
              <a:gd name="connsiteY22" fmla="*/ 145510 h 982908"/>
              <a:gd name="connsiteX23" fmla="*/ 1078029 w 1126156"/>
              <a:gd name="connsiteY23" fmla="*/ 174386 h 982908"/>
              <a:gd name="connsiteX24" fmla="*/ 1087655 w 1126156"/>
              <a:gd name="connsiteY24" fmla="*/ 203262 h 982908"/>
              <a:gd name="connsiteX25" fmla="*/ 1126156 w 1126156"/>
              <a:gd name="connsiteY25" fmla="*/ 261013 h 982908"/>
              <a:gd name="connsiteX26" fmla="*/ 1097280 w 1126156"/>
              <a:gd name="connsiteY26" fmla="*/ 405392 h 982908"/>
              <a:gd name="connsiteX27" fmla="*/ 1068404 w 1126156"/>
              <a:gd name="connsiteY27" fmla="*/ 415018 h 982908"/>
              <a:gd name="connsiteX28" fmla="*/ 1039528 w 1126156"/>
              <a:gd name="connsiteY28" fmla="*/ 443893 h 982908"/>
              <a:gd name="connsiteX29" fmla="*/ 991402 w 1126156"/>
              <a:gd name="connsiteY29" fmla="*/ 453519 h 982908"/>
              <a:gd name="connsiteX30" fmla="*/ 962526 w 1126156"/>
              <a:gd name="connsiteY30" fmla="*/ 463144 h 982908"/>
              <a:gd name="connsiteX31" fmla="*/ 827773 w 1126156"/>
              <a:gd name="connsiteY31" fmla="*/ 530521 h 982908"/>
              <a:gd name="connsiteX32" fmla="*/ 789272 w 1126156"/>
              <a:gd name="connsiteY32" fmla="*/ 540146 h 982908"/>
              <a:gd name="connsiteX33" fmla="*/ 760396 w 1126156"/>
              <a:gd name="connsiteY33" fmla="*/ 549771 h 982908"/>
              <a:gd name="connsiteX34" fmla="*/ 683394 w 1126156"/>
              <a:gd name="connsiteY34" fmla="*/ 569022 h 982908"/>
              <a:gd name="connsiteX35" fmla="*/ 635267 w 1126156"/>
              <a:gd name="connsiteY35" fmla="*/ 588272 h 982908"/>
              <a:gd name="connsiteX36" fmla="*/ 567891 w 1126156"/>
              <a:gd name="connsiteY36" fmla="*/ 607523 h 982908"/>
              <a:gd name="connsiteX37" fmla="*/ 481263 w 1126156"/>
              <a:gd name="connsiteY37" fmla="*/ 655649 h 982908"/>
              <a:gd name="connsiteX38" fmla="*/ 413886 w 1126156"/>
              <a:gd name="connsiteY38" fmla="*/ 703775 h 982908"/>
              <a:gd name="connsiteX39" fmla="*/ 385011 w 1126156"/>
              <a:gd name="connsiteY39" fmla="*/ 732651 h 982908"/>
              <a:gd name="connsiteX40" fmla="*/ 346509 w 1126156"/>
              <a:gd name="connsiteY40" fmla="*/ 742276 h 982908"/>
              <a:gd name="connsiteX41" fmla="*/ 298383 w 1126156"/>
              <a:gd name="connsiteY41" fmla="*/ 790403 h 982908"/>
              <a:gd name="connsiteX42" fmla="*/ 240632 w 1126156"/>
              <a:gd name="connsiteY42" fmla="*/ 819279 h 982908"/>
              <a:gd name="connsiteX43" fmla="*/ 182880 w 1126156"/>
              <a:gd name="connsiteY43" fmla="*/ 867405 h 982908"/>
              <a:gd name="connsiteX44" fmla="*/ 144379 w 1126156"/>
              <a:gd name="connsiteY44" fmla="*/ 973283 h 982908"/>
              <a:gd name="connsiteX45" fmla="*/ 115503 w 1126156"/>
              <a:gd name="connsiteY45" fmla="*/ 982908 h 982908"/>
              <a:gd name="connsiteX46" fmla="*/ 77002 w 1126156"/>
              <a:gd name="connsiteY46" fmla="*/ 925156 h 982908"/>
              <a:gd name="connsiteX47" fmla="*/ 38501 w 1126156"/>
              <a:gd name="connsiteY47" fmla="*/ 800028 h 982908"/>
              <a:gd name="connsiteX48" fmla="*/ 28876 w 1126156"/>
              <a:gd name="connsiteY48" fmla="*/ 732651 h 982908"/>
              <a:gd name="connsiteX49" fmla="*/ 0 w 1126156"/>
              <a:gd name="connsiteY49" fmla="*/ 597898 h 9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6156" h="982908">
                <a:moveTo>
                  <a:pt x="19251" y="530521"/>
                </a:moveTo>
                <a:cubicBezTo>
                  <a:pt x="44918" y="517687"/>
                  <a:pt x="72043" y="507427"/>
                  <a:pt x="96253" y="492020"/>
                </a:cubicBezTo>
                <a:cubicBezTo>
                  <a:pt x="107737" y="484712"/>
                  <a:pt x="114671" y="471858"/>
                  <a:pt x="125128" y="463144"/>
                </a:cubicBezTo>
                <a:cubicBezTo>
                  <a:pt x="134015" y="455738"/>
                  <a:pt x="145117" y="451299"/>
                  <a:pt x="154004" y="443893"/>
                </a:cubicBezTo>
                <a:cubicBezTo>
                  <a:pt x="196748" y="408273"/>
                  <a:pt x="170329" y="413110"/>
                  <a:pt x="231006" y="386142"/>
                </a:cubicBezTo>
                <a:cubicBezTo>
                  <a:pt x="243094" y="380769"/>
                  <a:pt x="256787" y="380150"/>
                  <a:pt x="269507" y="376516"/>
                </a:cubicBezTo>
                <a:cubicBezTo>
                  <a:pt x="279263" y="373729"/>
                  <a:pt x="289057" y="370888"/>
                  <a:pt x="298383" y="366891"/>
                </a:cubicBezTo>
                <a:cubicBezTo>
                  <a:pt x="311571" y="361239"/>
                  <a:pt x="323449" y="352679"/>
                  <a:pt x="336884" y="347641"/>
                </a:cubicBezTo>
                <a:cubicBezTo>
                  <a:pt x="349270" y="342996"/>
                  <a:pt x="362999" y="342660"/>
                  <a:pt x="375385" y="338015"/>
                </a:cubicBezTo>
                <a:cubicBezTo>
                  <a:pt x="509526" y="287712"/>
                  <a:pt x="304005" y="352183"/>
                  <a:pt x="462013" y="299514"/>
                </a:cubicBezTo>
                <a:cubicBezTo>
                  <a:pt x="518808" y="280582"/>
                  <a:pt x="528015" y="297221"/>
                  <a:pt x="596766" y="251388"/>
                </a:cubicBezTo>
                <a:cubicBezTo>
                  <a:pt x="606391" y="244971"/>
                  <a:pt x="615598" y="237877"/>
                  <a:pt x="625642" y="232138"/>
                </a:cubicBezTo>
                <a:cubicBezTo>
                  <a:pt x="643257" y="222072"/>
                  <a:pt x="677385" y="209270"/>
                  <a:pt x="693019" y="193636"/>
                </a:cubicBezTo>
                <a:cubicBezTo>
                  <a:pt x="764649" y="122006"/>
                  <a:pt x="682722" y="181250"/>
                  <a:pt x="750771" y="135885"/>
                </a:cubicBezTo>
                <a:cubicBezTo>
                  <a:pt x="753979" y="123051"/>
                  <a:pt x="751042" y="106738"/>
                  <a:pt x="760396" y="97384"/>
                </a:cubicBezTo>
                <a:cubicBezTo>
                  <a:pt x="769750" y="88030"/>
                  <a:pt x="786253" y="91649"/>
                  <a:pt x="798897" y="87759"/>
                </a:cubicBezTo>
                <a:cubicBezTo>
                  <a:pt x="827989" y="78808"/>
                  <a:pt x="856648" y="68508"/>
                  <a:pt x="885524" y="58883"/>
                </a:cubicBezTo>
                <a:lnTo>
                  <a:pt x="914400" y="49258"/>
                </a:lnTo>
                <a:cubicBezTo>
                  <a:pt x="924025" y="39633"/>
                  <a:pt x="932819" y="29096"/>
                  <a:pt x="943276" y="20382"/>
                </a:cubicBezTo>
                <a:cubicBezTo>
                  <a:pt x="952163" y="12976"/>
                  <a:pt x="962108" y="-4608"/>
                  <a:pt x="972152" y="1131"/>
                </a:cubicBezTo>
                <a:cubicBezTo>
                  <a:pt x="992240" y="12610"/>
                  <a:pt x="997819" y="39632"/>
                  <a:pt x="1010653" y="58883"/>
                </a:cubicBezTo>
                <a:cubicBezTo>
                  <a:pt x="1017070" y="68508"/>
                  <a:pt x="1026245" y="76785"/>
                  <a:pt x="1029903" y="87759"/>
                </a:cubicBezTo>
                <a:cubicBezTo>
                  <a:pt x="1036320" y="107009"/>
                  <a:pt x="1034806" y="131161"/>
                  <a:pt x="1049154" y="145510"/>
                </a:cubicBezTo>
                <a:lnTo>
                  <a:pt x="1078029" y="174386"/>
                </a:lnTo>
                <a:cubicBezTo>
                  <a:pt x="1081238" y="184011"/>
                  <a:pt x="1082728" y="194393"/>
                  <a:pt x="1087655" y="203262"/>
                </a:cubicBezTo>
                <a:cubicBezTo>
                  <a:pt x="1098891" y="223486"/>
                  <a:pt x="1126156" y="261013"/>
                  <a:pt x="1126156" y="261013"/>
                </a:cubicBezTo>
                <a:cubicBezTo>
                  <a:pt x="1123900" y="285827"/>
                  <a:pt x="1128870" y="373802"/>
                  <a:pt x="1097280" y="405392"/>
                </a:cubicBezTo>
                <a:cubicBezTo>
                  <a:pt x="1090106" y="412566"/>
                  <a:pt x="1078029" y="411809"/>
                  <a:pt x="1068404" y="415018"/>
                </a:cubicBezTo>
                <a:cubicBezTo>
                  <a:pt x="1058779" y="424643"/>
                  <a:pt x="1051703" y="437806"/>
                  <a:pt x="1039528" y="443893"/>
                </a:cubicBezTo>
                <a:cubicBezTo>
                  <a:pt x="1024895" y="451209"/>
                  <a:pt x="1007273" y="449551"/>
                  <a:pt x="991402" y="453519"/>
                </a:cubicBezTo>
                <a:cubicBezTo>
                  <a:pt x="981559" y="455980"/>
                  <a:pt x="971601" y="458607"/>
                  <a:pt x="962526" y="463144"/>
                </a:cubicBezTo>
                <a:cubicBezTo>
                  <a:pt x="873482" y="507666"/>
                  <a:pt x="919352" y="497219"/>
                  <a:pt x="827773" y="530521"/>
                </a:cubicBezTo>
                <a:cubicBezTo>
                  <a:pt x="815341" y="535042"/>
                  <a:pt x="801992" y="536512"/>
                  <a:pt x="789272" y="540146"/>
                </a:cubicBezTo>
                <a:cubicBezTo>
                  <a:pt x="779516" y="542933"/>
                  <a:pt x="770184" y="547101"/>
                  <a:pt x="760396" y="549771"/>
                </a:cubicBezTo>
                <a:cubicBezTo>
                  <a:pt x="734871" y="556732"/>
                  <a:pt x="708681" y="561241"/>
                  <a:pt x="683394" y="569022"/>
                </a:cubicBezTo>
                <a:cubicBezTo>
                  <a:pt x="666880" y="574103"/>
                  <a:pt x="651445" y="582205"/>
                  <a:pt x="635267" y="588272"/>
                </a:cubicBezTo>
                <a:cubicBezTo>
                  <a:pt x="607639" y="598633"/>
                  <a:pt x="598246" y="599934"/>
                  <a:pt x="567891" y="607523"/>
                </a:cubicBezTo>
                <a:cubicBezTo>
                  <a:pt x="501697" y="651652"/>
                  <a:pt x="532088" y="638708"/>
                  <a:pt x="481263" y="655649"/>
                </a:cubicBezTo>
                <a:cubicBezTo>
                  <a:pt x="458416" y="670881"/>
                  <a:pt x="434772" y="685872"/>
                  <a:pt x="413886" y="703775"/>
                </a:cubicBezTo>
                <a:cubicBezTo>
                  <a:pt x="403551" y="712634"/>
                  <a:pt x="396830" y="725898"/>
                  <a:pt x="385011" y="732651"/>
                </a:cubicBezTo>
                <a:cubicBezTo>
                  <a:pt x="373525" y="739214"/>
                  <a:pt x="359343" y="739068"/>
                  <a:pt x="346509" y="742276"/>
                </a:cubicBezTo>
                <a:cubicBezTo>
                  <a:pt x="269502" y="793617"/>
                  <a:pt x="362559" y="726229"/>
                  <a:pt x="298383" y="790403"/>
                </a:cubicBezTo>
                <a:cubicBezTo>
                  <a:pt x="270802" y="817984"/>
                  <a:pt x="271942" y="803624"/>
                  <a:pt x="240632" y="819279"/>
                </a:cubicBezTo>
                <a:cubicBezTo>
                  <a:pt x="213828" y="832681"/>
                  <a:pt x="204170" y="846115"/>
                  <a:pt x="182880" y="867405"/>
                </a:cubicBezTo>
                <a:cubicBezTo>
                  <a:pt x="180888" y="873382"/>
                  <a:pt x="151817" y="964357"/>
                  <a:pt x="144379" y="973283"/>
                </a:cubicBezTo>
                <a:cubicBezTo>
                  <a:pt x="137884" y="981077"/>
                  <a:pt x="125128" y="979700"/>
                  <a:pt x="115503" y="982908"/>
                </a:cubicBezTo>
                <a:cubicBezTo>
                  <a:pt x="102669" y="963657"/>
                  <a:pt x="84318" y="947105"/>
                  <a:pt x="77002" y="925156"/>
                </a:cubicBezTo>
                <a:cubicBezTo>
                  <a:pt x="67421" y="896412"/>
                  <a:pt x="45304" y="837447"/>
                  <a:pt x="38501" y="800028"/>
                </a:cubicBezTo>
                <a:cubicBezTo>
                  <a:pt x="34443" y="777707"/>
                  <a:pt x="31251" y="755213"/>
                  <a:pt x="28876" y="732651"/>
                </a:cubicBezTo>
                <a:cubicBezTo>
                  <a:pt x="15445" y="605052"/>
                  <a:pt x="47287" y="645183"/>
                  <a:pt x="0" y="59789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52DE69E-0266-9023-48A0-F54618489074}"/>
              </a:ext>
            </a:extLst>
          </p:cNvPr>
          <p:cNvSpPr/>
          <p:nvPr/>
        </p:nvSpPr>
        <p:spPr>
          <a:xfrm>
            <a:off x="5082988" y="4487476"/>
            <a:ext cx="1194867" cy="918242"/>
          </a:xfrm>
          <a:custGeom>
            <a:avLst/>
            <a:gdLst>
              <a:gd name="connsiteX0" fmla="*/ 0 w 1194867"/>
              <a:gd name="connsiteY0" fmla="*/ 572460 h 918242"/>
              <a:gd name="connsiteX1" fmla="*/ 1021977 w 1194867"/>
              <a:gd name="connsiteY1" fmla="*/ 0 h 918242"/>
              <a:gd name="connsiteX2" fmla="*/ 1194867 w 1194867"/>
              <a:gd name="connsiteY2" fmla="*/ 265099 h 918242"/>
              <a:gd name="connsiteX3" fmla="*/ 276625 w 1194867"/>
              <a:gd name="connsiteY3" fmla="*/ 918242 h 918242"/>
              <a:gd name="connsiteX4" fmla="*/ 0 w 1194867"/>
              <a:gd name="connsiteY4" fmla="*/ 572460 h 91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867" h="918242">
                <a:moveTo>
                  <a:pt x="0" y="572460"/>
                </a:moveTo>
                <a:lnTo>
                  <a:pt x="1021977" y="0"/>
                </a:lnTo>
                <a:lnTo>
                  <a:pt x="1194867" y="265099"/>
                </a:lnTo>
                <a:lnTo>
                  <a:pt x="276625" y="918242"/>
                </a:lnTo>
                <a:lnTo>
                  <a:pt x="0" y="5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EBBED2B-74A3-8962-4201-B81FD2EB7151}"/>
              </a:ext>
            </a:extLst>
          </p:cNvPr>
          <p:cNvSpPr/>
          <p:nvPr/>
        </p:nvSpPr>
        <p:spPr>
          <a:xfrm>
            <a:off x="9263135" y="83770"/>
            <a:ext cx="1568988" cy="1604352"/>
          </a:xfrm>
          <a:custGeom>
            <a:avLst/>
            <a:gdLst>
              <a:gd name="connsiteX0" fmla="*/ 313038 w 1458098"/>
              <a:gd name="connsiteY0" fmla="*/ 0 h 1524000"/>
              <a:gd name="connsiteX1" fmla="*/ 0 w 1458098"/>
              <a:gd name="connsiteY1" fmla="*/ 1169773 h 1524000"/>
              <a:gd name="connsiteX2" fmla="*/ 741406 w 1458098"/>
              <a:gd name="connsiteY2" fmla="*/ 1524000 h 1524000"/>
              <a:gd name="connsiteX3" fmla="*/ 1458098 w 1458098"/>
              <a:gd name="connsiteY3" fmla="*/ 593124 h 1524000"/>
              <a:gd name="connsiteX4" fmla="*/ 313038 w 1458098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098" h="1524000">
                <a:moveTo>
                  <a:pt x="313038" y="0"/>
                </a:moveTo>
                <a:lnTo>
                  <a:pt x="0" y="1169773"/>
                </a:lnTo>
                <a:lnTo>
                  <a:pt x="741406" y="1524000"/>
                </a:lnTo>
                <a:lnTo>
                  <a:pt x="1458098" y="593124"/>
                </a:lnTo>
                <a:lnTo>
                  <a:pt x="3130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DCA99-94AC-859A-859A-55399B67E60D}"/>
              </a:ext>
            </a:extLst>
          </p:cNvPr>
          <p:cNvSpPr/>
          <p:nvPr/>
        </p:nvSpPr>
        <p:spPr>
          <a:xfrm>
            <a:off x="12192000" y="0"/>
            <a:ext cx="622259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06E835-9A83-8445-BD59-F37FEAAC968B}"/>
              </a:ext>
            </a:extLst>
          </p:cNvPr>
          <p:cNvSpPr/>
          <p:nvPr/>
        </p:nvSpPr>
        <p:spPr>
          <a:xfrm>
            <a:off x="5361709" y="-751609"/>
            <a:ext cx="6830291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7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75211-7477-C6CB-A7B9-91C51BD30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FFD260FE-9092-CF38-7952-8475E7ED3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2" y="0"/>
            <a:ext cx="8312597" cy="6864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11F8C-5D46-0B2A-622E-05BEC8D8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Data cleaning: Remove Outliers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7752-4DDB-8355-0A03-22670183A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" y="1616075"/>
            <a:ext cx="5260109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Remove outliers of Target variable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Standard Deviation above 3</a:t>
            </a:r>
          </a:p>
          <a:p>
            <a:r>
              <a:rPr lang="en-US"/>
              <a:t>Values unknown during patient stay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900B71F-38AC-7668-5A73-74E1C93F519D}"/>
              </a:ext>
            </a:extLst>
          </p:cNvPr>
          <p:cNvSpPr/>
          <p:nvPr/>
        </p:nvSpPr>
        <p:spPr>
          <a:xfrm>
            <a:off x="5120640" y="4541993"/>
            <a:ext cx="1126156" cy="982908"/>
          </a:xfrm>
          <a:custGeom>
            <a:avLst/>
            <a:gdLst>
              <a:gd name="connsiteX0" fmla="*/ 19251 w 1126156"/>
              <a:gd name="connsiteY0" fmla="*/ 530521 h 982908"/>
              <a:gd name="connsiteX1" fmla="*/ 96253 w 1126156"/>
              <a:gd name="connsiteY1" fmla="*/ 492020 h 982908"/>
              <a:gd name="connsiteX2" fmla="*/ 125128 w 1126156"/>
              <a:gd name="connsiteY2" fmla="*/ 463144 h 982908"/>
              <a:gd name="connsiteX3" fmla="*/ 154004 w 1126156"/>
              <a:gd name="connsiteY3" fmla="*/ 443893 h 982908"/>
              <a:gd name="connsiteX4" fmla="*/ 231006 w 1126156"/>
              <a:gd name="connsiteY4" fmla="*/ 386142 h 982908"/>
              <a:gd name="connsiteX5" fmla="*/ 269507 w 1126156"/>
              <a:gd name="connsiteY5" fmla="*/ 376516 h 982908"/>
              <a:gd name="connsiteX6" fmla="*/ 298383 w 1126156"/>
              <a:gd name="connsiteY6" fmla="*/ 366891 h 982908"/>
              <a:gd name="connsiteX7" fmla="*/ 336884 w 1126156"/>
              <a:gd name="connsiteY7" fmla="*/ 347641 h 982908"/>
              <a:gd name="connsiteX8" fmla="*/ 375385 w 1126156"/>
              <a:gd name="connsiteY8" fmla="*/ 338015 h 982908"/>
              <a:gd name="connsiteX9" fmla="*/ 462013 w 1126156"/>
              <a:gd name="connsiteY9" fmla="*/ 299514 h 982908"/>
              <a:gd name="connsiteX10" fmla="*/ 596766 w 1126156"/>
              <a:gd name="connsiteY10" fmla="*/ 251388 h 982908"/>
              <a:gd name="connsiteX11" fmla="*/ 625642 w 1126156"/>
              <a:gd name="connsiteY11" fmla="*/ 232138 h 982908"/>
              <a:gd name="connsiteX12" fmla="*/ 693019 w 1126156"/>
              <a:gd name="connsiteY12" fmla="*/ 193636 h 982908"/>
              <a:gd name="connsiteX13" fmla="*/ 750771 w 1126156"/>
              <a:gd name="connsiteY13" fmla="*/ 135885 h 982908"/>
              <a:gd name="connsiteX14" fmla="*/ 760396 w 1126156"/>
              <a:gd name="connsiteY14" fmla="*/ 97384 h 982908"/>
              <a:gd name="connsiteX15" fmla="*/ 798897 w 1126156"/>
              <a:gd name="connsiteY15" fmla="*/ 87759 h 982908"/>
              <a:gd name="connsiteX16" fmla="*/ 885524 w 1126156"/>
              <a:gd name="connsiteY16" fmla="*/ 58883 h 982908"/>
              <a:gd name="connsiteX17" fmla="*/ 914400 w 1126156"/>
              <a:gd name="connsiteY17" fmla="*/ 49258 h 982908"/>
              <a:gd name="connsiteX18" fmla="*/ 943276 w 1126156"/>
              <a:gd name="connsiteY18" fmla="*/ 20382 h 982908"/>
              <a:gd name="connsiteX19" fmla="*/ 972152 w 1126156"/>
              <a:gd name="connsiteY19" fmla="*/ 1131 h 982908"/>
              <a:gd name="connsiteX20" fmla="*/ 1010653 w 1126156"/>
              <a:gd name="connsiteY20" fmla="*/ 58883 h 982908"/>
              <a:gd name="connsiteX21" fmla="*/ 1029903 w 1126156"/>
              <a:gd name="connsiteY21" fmla="*/ 87759 h 982908"/>
              <a:gd name="connsiteX22" fmla="*/ 1049154 w 1126156"/>
              <a:gd name="connsiteY22" fmla="*/ 145510 h 982908"/>
              <a:gd name="connsiteX23" fmla="*/ 1078029 w 1126156"/>
              <a:gd name="connsiteY23" fmla="*/ 174386 h 982908"/>
              <a:gd name="connsiteX24" fmla="*/ 1087655 w 1126156"/>
              <a:gd name="connsiteY24" fmla="*/ 203262 h 982908"/>
              <a:gd name="connsiteX25" fmla="*/ 1126156 w 1126156"/>
              <a:gd name="connsiteY25" fmla="*/ 261013 h 982908"/>
              <a:gd name="connsiteX26" fmla="*/ 1097280 w 1126156"/>
              <a:gd name="connsiteY26" fmla="*/ 405392 h 982908"/>
              <a:gd name="connsiteX27" fmla="*/ 1068404 w 1126156"/>
              <a:gd name="connsiteY27" fmla="*/ 415018 h 982908"/>
              <a:gd name="connsiteX28" fmla="*/ 1039528 w 1126156"/>
              <a:gd name="connsiteY28" fmla="*/ 443893 h 982908"/>
              <a:gd name="connsiteX29" fmla="*/ 991402 w 1126156"/>
              <a:gd name="connsiteY29" fmla="*/ 453519 h 982908"/>
              <a:gd name="connsiteX30" fmla="*/ 962526 w 1126156"/>
              <a:gd name="connsiteY30" fmla="*/ 463144 h 982908"/>
              <a:gd name="connsiteX31" fmla="*/ 827773 w 1126156"/>
              <a:gd name="connsiteY31" fmla="*/ 530521 h 982908"/>
              <a:gd name="connsiteX32" fmla="*/ 789272 w 1126156"/>
              <a:gd name="connsiteY32" fmla="*/ 540146 h 982908"/>
              <a:gd name="connsiteX33" fmla="*/ 760396 w 1126156"/>
              <a:gd name="connsiteY33" fmla="*/ 549771 h 982908"/>
              <a:gd name="connsiteX34" fmla="*/ 683394 w 1126156"/>
              <a:gd name="connsiteY34" fmla="*/ 569022 h 982908"/>
              <a:gd name="connsiteX35" fmla="*/ 635267 w 1126156"/>
              <a:gd name="connsiteY35" fmla="*/ 588272 h 982908"/>
              <a:gd name="connsiteX36" fmla="*/ 567891 w 1126156"/>
              <a:gd name="connsiteY36" fmla="*/ 607523 h 982908"/>
              <a:gd name="connsiteX37" fmla="*/ 481263 w 1126156"/>
              <a:gd name="connsiteY37" fmla="*/ 655649 h 982908"/>
              <a:gd name="connsiteX38" fmla="*/ 413886 w 1126156"/>
              <a:gd name="connsiteY38" fmla="*/ 703775 h 982908"/>
              <a:gd name="connsiteX39" fmla="*/ 385011 w 1126156"/>
              <a:gd name="connsiteY39" fmla="*/ 732651 h 982908"/>
              <a:gd name="connsiteX40" fmla="*/ 346509 w 1126156"/>
              <a:gd name="connsiteY40" fmla="*/ 742276 h 982908"/>
              <a:gd name="connsiteX41" fmla="*/ 298383 w 1126156"/>
              <a:gd name="connsiteY41" fmla="*/ 790403 h 982908"/>
              <a:gd name="connsiteX42" fmla="*/ 240632 w 1126156"/>
              <a:gd name="connsiteY42" fmla="*/ 819279 h 982908"/>
              <a:gd name="connsiteX43" fmla="*/ 182880 w 1126156"/>
              <a:gd name="connsiteY43" fmla="*/ 867405 h 982908"/>
              <a:gd name="connsiteX44" fmla="*/ 144379 w 1126156"/>
              <a:gd name="connsiteY44" fmla="*/ 973283 h 982908"/>
              <a:gd name="connsiteX45" fmla="*/ 115503 w 1126156"/>
              <a:gd name="connsiteY45" fmla="*/ 982908 h 982908"/>
              <a:gd name="connsiteX46" fmla="*/ 77002 w 1126156"/>
              <a:gd name="connsiteY46" fmla="*/ 925156 h 982908"/>
              <a:gd name="connsiteX47" fmla="*/ 38501 w 1126156"/>
              <a:gd name="connsiteY47" fmla="*/ 800028 h 982908"/>
              <a:gd name="connsiteX48" fmla="*/ 28876 w 1126156"/>
              <a:gd name="connsiteY48" fmla="*/ 732651 h 982908"/>
              <a:gd name="connsiteX49" fmla="*/ 0 w 1126156"/>
              <a:gd name="connsiteY49" fmla="*/ 597898 h 9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6156" h="982908">
                <a:moveTo>
                  <a:pt x="19251" y="530521"/>
                </a:moveTo>
                <a:cubicBezTo>
                  <a:pt x="44918" y="517687"/>
                  <a:pt x="72043" y="507427"/>
                  <a:pt x="96253" y="492020"/>
                </a:cubicBezTo>
                <a:cubicBezTo>
                  <a:pt x="107737" y="484712"/>
                  <a:pt x="114671" y="471858"/>
                  <a:pt x="125128" y="463144"/>
                </a:cubicBezTo>
                <a:cubicBezTo>
                  <a:pt x="134015" y="455738"/>
                  <a:pt x="145117" y="451299"/>
                  <a:pt x="154004" y="443893"/>
                </a:cubicBezTo>
                <a:cubicBezTo>
                  <a:pt x="196748" y="408273"/>
                  <a:pt x="170329" y="413110"/>
                  <a:pt x="231006" y="386142"/>
                </a:cubicBezTo>
                <a:cubicBezTo>
                  <a:pt x="243094" y="380769"/>
                  <a:pt x="256787" y="380150"/>
                  <a:pt x="269507" y="376516"/>
                </a:cubicBezTo>
                <a:cubicBezTo>
                  <a:pt x="279263" y="373729"/>
                  <a:pt x="289057" y="370888"/>
                  <a:pt x="298383" y="366891"/>
                </a:cubicBezTo>
                <a:cubicBezTo>
                  <a:pt x="311571" y="361239"/>
                  <a:pt x="323449" y="352679"/>
                  <a:pt x="336884" y="347641"/>
                </a:cubicBezTo>
                <a:cubicBezTo>
                  <a:pt x="349270" y="342996"/>
                  <a:pt x="362999" y="342660"/>
                  <a:pt x="375385" y="338015"/>
                </a:cubicBezTo>
                <a:cubicBezTo>
                  <a:pt x="509526" y="287712"/>
                  <a:pt x="304005" y="352183"/>
                  <a:pt x="462013" y="299514"/>
                </a:cubicBezTo>
                <a:cubicBezTo>
                  <a:pt x="518808" y="280582"/>
                  <a:pt x="528015" y="297221"/>
                  <a:pt x="596766" y="251388"/>
                </a:cubicBezTo>
                <a:cubicBezTo>
                  <a:pt x="606391" y="244971"/>
                  <a:pt x="615598" y="237877"/>
                  <a:pt x="625642" y="232138"/>
                </a:cubicBezTo>
                <a:cubicBezTo>
                  <a:pt x="643257" y="222072"/>
                  <a:pt x="677385" y="209270"/>
                  <a:pt x="693019" y="193636"/>
                </a:cubicBezTo>
                <a:cubicBezTo>
                  <a:pt x="764649" y="122006"/>
                  <a:pt x="682722" y="181250"/>
                  <a:pt x="750771" y="135885"/>
                </a:cubicBezTo>
                <a:cubicBezTo>
                  <a:pt x="753979" y="123051"/>
                  <a:pt x="751042" y="106738"/>
                  <a:pt x="760396" y="97384"/>
                </a:cubicBezTo>
                <a:cubicBezTo>
                  <a:pt x="769750" y="88030"/>
                  <a:pt x="786253" y="91649"/>
                  <a:pt x="798897" y="87759"/>
                </a:cubicBezTo>
                <a:cubicBezTo>
                  <a:pt x="827989" y="78808"/>
                  <a:pt x="856648" y="68508"/>
                  <a:pt x="885524" y="58883"/>
                </a:cubicBezTo>
                <a:lnTo>
                  <a:pt x="914400" y="49258"/>
                </a:lnTo>
                <a:cubicBezTo>
                  <a:pt x="924025" y="39633"/>
                  <a:pt x="932819" y="29096"/>
                  <a:pt x="943276" y="20382"/>
                </a:cubicBezTo>
                <a:cubicBezTo>
                  <a:pt x="952163" y="12976"/>
                  <a:pt x="962108" y="-4608"/>
                  <a:pt x="972152" y="1131"/>
                </a:cubicBezTo>
                <a:cubicBezTo>
                  <a:pt x="992240" y="12610"/>
                  <a:pt x="997819" y="39632"/>
                  <a:pt x="1010653" y="58883"/>
                </a:cubicBezTo>
                <a:cubicBezTo>
                  <a:pt x="1017070" y="68508"/>
                  <a:pt x="1026245" y="76785"/>
                  <a:pt x="1029903" y="87759"/>
                </a:cubicBezTo>
                <a:cubicBezTo>
                  <a:pt x="1036320" y="107009"/>
                  <a:pt x="1034806" y="131161"/>
                  <a:pt x="1049154" y="145510"/>
                </a:cubicBezTo>
                <a:lnTo>
                  <a:pt x="1078029" y="174386"/>
                </a:lnTo>
                <a:cubicBezTo>
                  <a:pt x="1081238" y="184011"/>
                  <a:pt x="1082728" y="194393"/>
                  <a:pt x="1087655" y="203262"/>
                </a:cubicBezTo>
                <a:cubicBezTo>
                  <a:pt x="1098891" y="223486"/>
                  <a:pt x="1126156" y="261013"/>
                  <a:pt x="1126156" y="261013"/>
                </a:cubicBezTo>
                <a:cubicBezTo>
                  <a:pt x="1123900" y="285827"/>
                  <a:pt x="1128870" y="373802"/>
                  <a:pt x="1097280" y="405392"/>
                </a:cubicBezTo>
                <a:cubicBezTo>
                  <a:pt x="1090106" y="412566"/>
                  <a:pt x="1078029" y="411809"/>
                  <a:pt x="1068404" y="415018"/>
                </a:cubicBezTo>
                <a:cubicBezTo>
                  <a:pt x="1058779" y="424643"/>
                  <a:pt x="1051703" y="437806"/>
                  <a:pt x="1039528" y="443893"/>
                </a:cubicBezTo>
                <a:cubicBezTo>
                  <a:pt x="1024895" y="451209"/>
                  <a:pt x="1007273" y="449551"/>
                  <a:pt x="991402" y="453519"/>
                </a:cubicBezTo>
                <a:cubicBezTo>
                  <a:pt x="981559" y="455980"/>
                  <a:pt x="971601" y="458607"/>
                  <a:pt x="962526" y="463144"/>
                </a:cubicBezTo>
                <a:cubicBezTo>
                  <a:pt x="873482" y="507666"/>
                  <a:pt x="919352" y="497219"/>
                  <a:pt x="827773" y="530521"/>
                </a:cubicBezTo>
                <a:cubicBezTo>
                  <a:pt x="815341" y="535042"/>
                  <a:pt x="801992" y="536512"/>
                  <a:pt x="789272" y="540146"/>
                </a:cubicBezTo>
                <a:cubicBezTo>
                  <a:pt x="779516" y="542933"/>
                  <a:pt x="770184" y="547101"/>
                  <a:pt x="760396" y="549771"/>
                </a:cubicBezTo>
                <a:cubicBezTo>
                  <a:pt x="734871" y="556732"/>
                  <a:pt x="708681" y="561241"/>
                  <a:pt x="683394" y="569022"/>
                </a:cubicBezTo>
                <a:cubicBezTo>
                  <a:pt x="666880" y="574103"/>
                  <a:pt x="651445" y="582205"/>
                  <a:pt x="635267" y="588272"/>
                </a:cubicBezTo>
                <a:cubicBezTo>
                  <a:pt x="607639" y="598633"/>
                  <a:pt x="598246" y="599934"/>
                  <a:pt x="567891" y="607523"/>
                </a:cubicBezTo>
                <a:cubicBezTo>
                  <a:pt x="501697" y="651652"/>
                  <a:pt x="532088" y="638708"/>
                  <a:pt x="481263" y="655649"/>
                </a:cubicBezTo>
                <a:cubicBezTo>
                  <a:pt x="458416" y="670881"/>
                  <a:pt x="434772" y="685872"/>
                  <a:pt x="413886" y="703775"/>
                </a:cubicBezTo>
                <a:cubicBezTo>
                  <a:pt x="403551" y="712634"/>
                  <a:pt x="396830" y="725898"/>
                  <a:pt x="385011" y="732651"/>
                </a:cubicBezTo>
                <a:cubicBezTo>
                  <a:pt x="373525" y="739214"/>
                  <a:pt x="359343" y="739068"/>
                  <a:pt x="346509" y="742276"/>
                </a:cubicBezTo>
                <a:cubicBezTo>
                  <a:pt x="269502" y="793617"/>
                  <a:pt x="362559" y="726229"/>
                  <a:pt x="298383" y="790403"/>
                </a:cubicBezTo>
                <a:cubicBezTo>
                  <a:pt x="270802" y="817984"/>
                  <a:pt x="271942" y="803624"/>
                  <a:pt x="240632" y="819279"/>
                </a:cubicBezTo>
                <a:cubicBezTo>
                  <a:pt x="213828" y="832681"/>
                  <a:pt x="204170" y="846115"/>
                  <a:pt x="182880" y="867405"/>
                </a:cubicBezTo>
                <a:cubicBezTo>
                  <a:pt x="180888" y="873382"/>
                  <a:pt x="151817" y="964357"/>
                  <a:pt x="144379" y="973283"/>
                </a:cubicBezTo>
                <a:cubicBezTo>
                  <a:pt x="137884" y="981077"/>
                  <a:pt x="125128" y="979700"/>
                  <a:pt x="115503" y="982908"/>
                </a:cubicBezTo>
                <a:cubicBezTo>
                  <a:pt x="102669" y="963657"/>
                  <a:pt x="84318" y="947105"/>
                  <a:pt x="77002" y="925156"/>
                </a:cubicBezTo>
                <a:cubicBezTo>
                  <a:pt x="67421" y="896412"/>
                  <a:pt x="45304" y="837447"/>
                  <a:pt x="38501" y="800028"/>
                </a:cubicBezTo>
                <a:cubicBezTo>
                  <a:pt x="34443" y="777707"/>
                  <a:pt x="31251" y="755213"/>
                  <a:pt x="28876" y="732651"/>
                </a:cubicBezTo>
                <a:cubicBezTo>
                  <a:pt x="15445" y="605052"/>
                  <a:pt x="47287" y="645183"/>
                  <a:pt x="0" y="59789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D3F3198-771B-CCC0-6005-FE48D85FD2F2}"/>
              </a:ext>
            </a:extLst>
          </p:cNvPr>
          <p:cNvSpPr/>
          <p:nvPr/>
        </p:nvSpPr>
        <p:spPr>
          <a:xfrm>
            <a:off x="5082988" y="4487476"/>
            <a:ext cx="1194867" cy="918242"/>
          </a:xfrm>
          <a:custGeom>
            <a:avLst/>
            <a:gdLst>
              <a:gd name="connsiteX0" fmla="*/ 0 w 1194867"/>
              <a:gd name="connsiteY0" fmla="*/ 572460 h 918242"/>
              <a:gd name="connsiteX1" fmla="*/ 1021977 w 1194867"/>
              <a:gd name="connsiteY1" fmla="*/ 0 h 918242"/>
              <a:gd name="connsiteX2" fmla="*/ 1194867 w 1194867"/>
              <a:gd name="connsiteY2" fmla="*/ 265099 h 918242"/>
              <a:gd name="connsiteX3" fmla="*/ 276625 w 1194867"/>
              <a:gd name="connsiteY3" fmla="*/ 918242 h 918242"/>
              <a:gd name="connsiteX4" fmla="*/ 0 w 1194867"/>
              <a:gd name="connsiteY4" fmla="*/ 572460 h 91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867" h="918242">
                <a:moveTo>
                  <a:pt x="0" y="572460"/>
                </a:moveTo>
                <a:lnTo>
                  <a:pt x="1021977" y="0"/>
                </a:lnTo>
                <a:lnTo>
                  <a:pt x="1194867" y="265099"/>
                </a:lnTo>
                <a:lnTo>
                  <a:pt x="276625" y="918242"/>
                </a:lnTo>
                <a:lnTo>
                  <a:pt x="0" y="5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E0254-B767-0598-EE04-332C3A6F22E5}"/>
              </a:ext>
            </a:extLst>
          </p:cNvPr>
          <p:cNvSpPr/>
          <p:nvPr/>
        </p:nvSpPr>
        <p:spPr>
          <a:xfrm>
            <a:off x="12192000" y="0"/>
            <a:ext cx="622259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6F4BA5-ADCB-CAF7-59E3-0D4E7732BFF0}"/>
              </a:ext>
            </a:extLst>
          </p:cNvPr>
          <p:cNvSpPr/>
          <p:nvPr/>
        </p:nvSpPr>
        <p:spPr>
          <a:xfrm>
            <a:off x="5361709" y="-751609"/>
            <a:ext cx="6830291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1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E6C3-7C44-6DEA-561E-F8849F3F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circle with text&#10;&#10;Description automatically generated">
            <a:extLst>
              <a:ext uri="{FF2B5EF4-FFF2-40B4-BE49-F238E27FC236}">
                <a16:creationId xmlns:a16="http://schemas.microsoft.com/office/drawing/2014/main" id="{84C5491E-237D-4B27-753E-D151090C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252" y="0"/>
            <a:ext cx="83050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C097C8-1AD4-29CD-A256-09A33A9AD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Data cleaning: Remove Outliers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A0DB-EEA9-4C49-C0E8-7E99256B7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" y="1616075"/>
            <a:ext cx="5260109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Remove outliers of Target variable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Standard Deviation above 3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Values unknown during patient stay</a:t>
            </a:r>
          </a:p>
          <a:p>
            <a:r>
              <a:rPr lang="en-US">
                <a:latin typeface="Montserrat" panose="00000500000000000000" pitchFamily="2" charset="0"/>
              </a:rPr>
              <a:t>Redundant data points</a:t>
            </a:r>
          </a:p>
          <a:p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D906D71-8F8F-4C9A-AAB1-EB6ED3C949DC}"/>
              </a:ext>
            </a:extLst>
          </p:cNvPr>
          <p:cNvSpPr/>
          <p:nvPr/>
        </p:nvSpPr>
        <p:spPr>
          <a:xfrm>
            <a:off x="5120640" y="4541993"/>
            <a:ext cx="1126156" cy="982908"/>
          </a:xfrm>
          <a:custGeom>
            <a:avLst/>
            <a:gdLst>
              <a:gd name="connsiteX0" fmla="*/ 19251 w 1126156"/>
              <a:gd name="connsiteY0" fmla="*/ 530521 h 982908"/>
              <a:gd name="connsiteX1" fmla="*/ 96253 w 1126156"/>
              <a:gd name="connsiteY1" fmla="*/ 492020 h 982908"/>
              <a:gd name="connsiteX2" fmla="*/ 125128 w 1126156"/>
              <a:gd name="connsiteY2" fmla="*/ 463144 h 982908"/>
              <a:gd name="connsiteX3" fmla="*/ 154004 w 1126156"/>
              <a:gd name="connsiteY3" fmla="*/ 443893 h 982908"/>
              <a:gd name="connsiteX4" fmla="*/ 231006 w 1126156"/>
              <a:gd name="connsiteY4" fmla="*/ 386142 h 982908"/>
              <a:gd name="connsiteX5" fmla="*/ 269507 w 1126156"/>
              <a:gd name="connsiteY5" fmla="*/ 376516 h 982908"/>
              <a:gd name="connsiteX6" fmla="*/ 298383 w 1126156"/>
              <a:gd name="connsiteY6" fmla="*/ 366891 h 982908"/>
              <a:gd name="connsiteX7" fmla="*/ 336884 w 1126156"/>
              <a:gd name="connsiteY7" fmla="*/ 347641 h 982908"/>
              <a:gd name="connsiteX8" fmla="*/ 375385 w 1126156"/>
              <a:gd name="connsiteY8" fmla="*/ 338015 h 982908"/>
              <a:gd name="connsiteX9" fmla="*/ 462013 w 1126156"/>
              <a:gd name="connsiteY9" fmla="*/ 299514 h 982908"/>
              <a:gd name="connsiteX10" fmla="*/ 596766 w 1126156"/>
              <a:gd name="connsiteY10" fmla="*/ 251388 h 982908"/>
              <a:gd name="connsiteX11" fmla="*/ 625642 w 1126156"/>
              <a:gd name="connsiteY11" fmla="*/ 232138 h 982908"/>
              <a:gd name="connsiteX12" fmla="*/ 693019 w 1126156"/>
              <a:gd name="connsiteY12" fmla="*/ 193636 h 982908"/>
              <a:gd name="connsiteX13" fmla="*/ 750771 w 1126156"/>
              <a:gd name="connsiteY13" fmla="*/ 135885 h 982908"/>
              <a:gd name="connsiteX14" fmla="*/ 760396 w 1126156"/>
              <a:gd name="connsiteY14" fmla="*/ 97384 h 982908"/>
              <a:gd name="connsiteX15" fmla="*/ 798897 w 1126156"/>
              <a:gd name="connsiteY15" fmla="*/ 87759 h 982908"/>
              <a:gd name="connsiteX16" fmla="*/ 885524 w 1126156"/>
              <a:gd name="connsiteY16" fmla="*/ 58883 h 982908"/>
              <a:gd name="connsiteX17" fmla="*/ 914400 w 1126156"/>
              <a:gd name="connsiteY17" fmla="*/ 49258 h 982908"/>
              <a:gd name="connsiteX18" fmla="*/ 943276 w 1126156"/>
              <a:gd name="connsiteY18" fmla="*/ 20382 h 982908"/>
              <a:gd name="connsiteX19" fmla="*/ 972152 w 1126156"/>
              <a:gd name="connsiteY19" fmla="*/ 1131 h 982908"/>
              <a:gd name="connsiteX20" fmla="*/ 1010653 w 1126156"/>
              <a:gd name="connsiteY20" fmla="*/ 58883 h 982908"/>
              <a:gd name="connsiteX21" fmla="*/ 1029903 w 1126156"/>
              <a:gd name="connsiteY21" fmla="*/ 87759 h 982908"/>
              <a:gd name="connsiteX22" fmla="*/ 1049154 w 1126156"/>
              <a:gd name="connsiteY22" fmla="*/ 145510 h 982908"/>
              <a:gd name="connsiteX23" fmla="*/ 1078029 w 1126156"/>
              <a:gd name="connsiteY23" fmla="*/ 174386 h 982908"/>
              <a:gd name="connsiteX24" fmla="*/ 1087655 w 1126156"/>
              <a:gd name="connsiteY24" fmla="*/ 203262 h 982908"/>
              <a:gd name="connsiteX25" fmla="*/ 1126156 w 1126156"/>
              <a:gd name="connsiteY25" fmla="*/ 261013 h 982908"/>
              <a:gd name="connsiteX26" fmla="*/ 1097280 w 1126156"/>
              <a:gd name="connsiteY26" fmla="*/ 405392 h 982908"/>
              <a:gd name="connsiteX27" fmla="*/ 1068404 w 1126156"/>
              <a:gd name="connsiteY27" fmla="*/ 415018 h 982908"/>
              <a:gd name="connsiteX28" fmla="*/ 1039528 w 1126156"/>
              <a:gd name="connsiteY28" fmla="*/ 443893 h 982908"/>
              <a:gd name="connsiteX29" fmla="*/ 991402 w 1126156"/>
              <a:gd name="connsiteY29" fmla="*/ 453519 h 982908"/>
              <a:gd name="connsiteX30" fmla="*/ 962526 w 1126156"/>
              <a:gd name="connsiteY30" fmla="*/ 463144 h 982908"/>
              <a:gd name="connsiteX31" fmla="*/ 827773 w 1126156"/>
              <a:gd name="connsiteY31" fmla="*/ 530521 h 982908"/>
              <a:gd name="connsiteX32" fmla="*/ 789272 w 1126156"/>
              <a:gd name="connsiteY32" fmla="*/ 540146 h 982908"/>
              <a:gd name="connsiteX33" fmla="*/ 760396 w 1126156"/>
              <a:gd name="connsiteY33" fmla="*/ 549771 h 982908"/>
              <a:gd name="connsiteX34" fmla="*/ 683394 w 1126156"/>
              <a:gd name="connsiteY34" fmla="*/ 569022 h 982908"/>
              <a:gd name="connsiteX35" fmla="*/ 635267 w 1126156"/>
              <a:gd name="connsiteY35" fmla="*/ 588272 h 982908"/>
              <a:gd name="connsiteX36" fmla="*/ 567891 w 1126156"/>
              <a:gd name="connsiteY36" fmla="*/ 607523 h 982908"/>
              <a:gd name="connsiteX37" fmla="*/ 481263 w 1126156"/>
              <a:gd name="connsiteY37" fmla="*/ 655649 h 982908"/>
              <a:gd name="connsiteX38" fmla="*/ 413886 w 1126156"/>
              <a:gd name="connsiteY38" fmla="*/ 703775 h 982908"/>
              <a:gd name="connsiteX39" fmla="*/ 385011 w 1126156"/>
              <a:gd name="connsiteY39" fmla="*/ 732651 h 982908"/>
              <a:gd name="connsiteX40" fmla="*/ 346509 w 1126156"/>
              <a:gd name="connsiteY40" fmla="*/ 742276 h 982908"/>
              <a:gd name="connsiteX41" fmla="*/ 298383 w 1126156"/>
              <a:gd name="connsiteY41" fmla="*/ 790403 h 982908"/>
              <a:gd name="connsiteX42" fmla="*/ 240632 w 1126156"/>
              <a:gd name="connsiteY42" fmla="*/ 819279 h 982908"/>
              <a:gd name="connsiteX43" fmla="*/ 182880 w 1126156"/>
              <a:gd name="connsiteY43" fmla="*/ 867405 h 982908"/>
              <a:gd name="connsiteX44" fmla="*/ 144379 w 1126156"/>
              <a:gd name="connsiteY44" fmla="*/ 973283 h 982908"/>
              <a:gd name="connsiteX45" fmla="*/ 115503 w 1126156"/>
              <a:gd name="connsiteY45" fmla="*/ 982908 h 982908"/>
              <a:gd name="connsiteX46" fmla="*/ 77002 w 1126156"/>
              <a:gd name="connsiteY46" fmla="*/ 925156 h 982908"/>
              <a:gd name="connsiteX47" fmla="*/ 38501 w 1126156"/>
              <a:gd name="connsiteY47" fmla="*/ 800028 h 982908"/>
              <a:gd name="connsiteX48" fmla="*/ 28876 w 1126156"/>
              <a:gd name="connsiteY48" fmla="*/ 732651 h 982908"/>
              <a:gd name="connsiteX49" fmla="*/ 0 w 1126156"/>
              <a:gd name="connsiteY49" fmla="*/ 597898 h 9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6156" h="982908">
                <a:moveTo>
                  <a:pt x="19251" y="530521"/>
                </a:moveTo>
                <a:cubicBezTo>
                  <a:pt x="44918" y="517687"/>
                  <a:pt x="72043" y="507427"/>
                  <a:pt x="96253" y="492020"/>
                </a:cubicBezTo>
                <a:cubicBezTo>
                  <a:pt x="107737" y="484712"/>
                  <a:pt x="114671" y="471858"/>
                  <a:pt x="125128" y="463144"/>
                </a:cubicBezTo>
                <a:cubicBezTo>
                  <a:pt x="134015" y="455738"/>
                  <a:pt x="145117" y="451299"/>
                  <a:pt x="154004" y="443893"/>
                </a:cubicBezTo>
                <a:cubicBezTo>
                  <a:pt x="196748" y="408273"/>
                  <a:pt x="170329" y="413110"/>
                  <a:pt x="231006" y="386142"/>
                </a:cubicBezTo>
                <a:cubicBezTo>
                  <a:pt x="243094" y="380769"/>
                  <a:pt x="256787" y="380150"/>
                  <a:pt x="269507" y="376516"/>
                </a:cubicBezTo>
                <a:cubicBezTo>
                  <a:pt x="279263" y="373729"/>
                  <a:pt x="289057" y="370888"/>
                  <a:pt x="298383" y="366891"/>
                </a:cubicBezTo>
                <a:cubicBezTo>
                  <a:pt x="311571" y="361239"/>
                  <a:pt x="323449" y="352679"/>
                  <a:pt x="336884" y="347641"/>
                </a:cubicBezTo>
                <a:cubicBezTo>
                  <a:pt x="349270" y="342996"/>
                  <a:pt x="362999" y="342660"/>
                  <a:pt x="375385" y="338015"/>
                </a:cubicBezTo>
                <a:cubicBezTo>
                  <a:pt x="509526" y="287712"/>
                  <a:pt x="304005" y="352183"/>
                  <a:pt x="462013" y="299514"/>
                </a:cubicBezTo>
                <a:cubicBezTo>
                  <a:pt x="518808" y="280582"/>
                  <a:pt x="528015" y="297221"/>
                  <a:pt x="596766" y="251388"/>
                </a:cubicBezTo>
                <a:cubicBezTo>
                  <a:pt x="606391" y="244971"/>
                  <a:pt x="615598" y="237877"/>
                  <a:pt x="625642" y="232138"/>
                </a:cubicBezTo>
                <a:cubicBezTo>
                  <a:pt x="643257" y="222072"/>
                  <a:pt x="677385" y="209270"/>
                  <a:pt x="693019" y="193636"/>
                </a:cubicBezTo>
                <a:cubicBezTo>
                  <a:pt x="764649" y="122006"/>
                  <a:pt x="682722" y="181250"/>
                  <a:pt x="750771" y="135885"/>
                </a:cubicBezTo>
                <a:cubicBezTo>
                  <a:pt x="753979" y="123051"/>
                  <a:pt x="751042" y="106738"/>
                  <a:pt x="760396" y="97384"/>
                </a:cubicBezTo>
                <a:cubicBezTo>
                  <a:pt x="769750" y="88030"/>
                  <a:pt x="786253" y="91649"/>
                  <a:pt x="798897" y="87759"/>
                </a:cubicBezTo>
                <a:cubicBezTo>
                  <a:pt x="827989" y="78808"/>
                  <a:pt x="856648" y="68508"/>
                  <a:pt x="885524" y="58883"/>
                </a:cubicBezTo>
                <a:lnTo>
                  <a:pt x="914400" y="49258"/>
                </a:lnTo>
                <a:cubicBezTo>
                  <a:pt x="924025" y="39633"/>
                  <a:pt x="932819" y="29096"/>
                  <a:pt x="943276" y="20382"/>
                </a:cubicBezTo>
                <a:cubicBezTo>
                  <a:pt x="952163" y="12976"/>
                  <a:pt x="962108" y="-4608"/>
                  <a:pt x="972152" y="1131"/>
                </a:cubicBezTo>
                <a:cubicBezTo>
                  <a:pt x="992240" y="12610"/>
                  <a:pt x="997819" y="39632"/>
                  <a:pt x="1010653" y="58883"/>
                </a:cubicBezTo>
                <a:cubicBezTo>
                  <a:pt x="1017070" y="68508"/>
                  <a:pt x="1026245" y="76785"/>
                  <a:pt x="1029903" y="87759"/>
                </a:cubicBezTo>
                <a:cubicBezTo>
                  <a:pt x="1036320" y="107009"/>
                  <a:pt x="1034806" y="131161"/>
                  <a:pt x="1049154" y="145510"/>
                </a:cubicBezTo>
                <a:lnTo>
                  <a:pt x="1078029" y="174386"/>
                </a:lnTo>
                <a:cubicBezTo>
                  <a:pt x="1081238" y="184011"/>
                  <a:pt x="1082728" y="194393"/>
                  <a:pt x="1087655" y="203262"/>
                </a:cubicBezTo>
                <a:cubicBezTo>
                  <a:pt x="1098891" y="223486"/>
                  <a:pt x="1126156" y="261013"/>
                  <a:pt x="1126156" y="261013"/>
                </a:cubicBezTo>
                <a:cubicBezTo>
                  <a:pt x="1123900" y="285827"/>
                  <a:pt x="1128870" y="373802"/>
                  <a:pt x="1097280" y="405392"/>
                </a:cubicBezTo>
                <a:cubicBezTo>
                  <a:pt x="1090106" y="412566"/>
                  <a:pt x="1078029" y="411809"/>
                  <a:pt x="1068404" y="415018"/>
                </a:cubicBezTo>
                <a:cubicBezTo>
                  <a:pt x="1058779" y="424643"/>
                  <a:pt x="1051703" y="437806"/>
                  <a:pt x="1039528" y="443893"/>
                </a:cubicBezTo>
                <a:cubicBezTo>
                  <a:pt x="1024895" y="451209"/>
                  <a:pt x="1007273" y="449551"/>
                  <a:pt x="991402" y="453519"/>
                </a:cubicBezTo>
                <a:cubicBezTo>
                  <a:pt x="981559" y="455980"/>
                  <a:pt x="971601" y="458607"/>
                  <a:pt x="962526" y="463144"/>
                </a:cubicBezTo>
                <a:cubicBezTo>
                  <a:pt x="873482" y="507666"/>
                  <a:pt x="919352" y="497219"/>
                  <a:pt x="827773" y="530521"/>
                </a:cubicBezTo>
                <a:cubicBezTo>
                  <a:pt x="815341" y="535042"/>
                  <a:pt x="801992" y="536512"/>
                  <a:pt x="789272" y="540146"/>
                </a:cubicBezTo>
                <a:cubicBezTo>
                  <a:pt x="779516" y="542933"/>
                  <a:pt x="770184" y="547101"/>
                  <a:pt x="760396" y="549771"/>
                </a:cubicBezTo>
                <a:cubicBezTo>
                  <a:pt x="734871" y="556732"/>
                  <a:pt x="708681" y="561241"/>
                  <a:pt x="683394" y="569022"/>
                </a:cubicBezTo>
                <a:cubicBezTo>
                  <a:pt x="666880" y="574103"/>
                  <a:pt x="651445" y="582205"/>
                  <a:pt x="635267" y="588272"/>
                </a:cubicBezTo>
                <a:cubicBezTo>
                  <a:pt x="607639" y="598633"/>
                  <a:pt x="598246" y="599934"/>
                  <a:pt x="567891" y="607523"/>
                </a:cubicBezTo>
                <a:cubicBezTo>
                  <a:pt x="501697" y="651652"/>
                  <a:pt x="532088" y="638708"/>
                  <a:pt x="481263" y="655649"/>
                </a:cubicBezTo>
                <a:cubicBezTo>
                  <a:pt x="458416" y="670881"/>
                  <a:pt x="434772" y="685872"/>
                  <a:pt x="413886" y="703775"/>
                </a:cubicBezTo>
                <a:cubicBezTo>
                  <a:pt x="403551" y="712634"/>
                  <a:pt x="396830" y="725898"/>
                  <a:pt x="385011" y="732651"/>
                </a:cubicBezTo>
                <a:cubicBezTo>
                  <a:pt x="373525" y="739214"/>
                  <a:pt x="359343" y="739068"/>
                  <a:pt x="346509" y="742276"/>
                </a:cubicBezTo>
                <a:cubicBezTo>
                  <a:pt x="269502" y="793617"/>
                  <a:pt x="362559" y="726229"/>
                  <a:pt x="298383" y="790403"/>
                </a:cubicBezTo>
                <a:cubicBezTo>
                  <a:pt x="270802" y="817984"/>
                  <a:pt x="271942" y="803624"/>
                  <a:pt x="240632" y="819279"/>
                </a:cubicBezTo>
                <a:cubicBezTo>
                  <a:pt x="213828" y="832681"/>
                  <a:pt x="204170" y="846115"/>
                  <a:pt x="182880" y="867405"/>
                </a:cubicBezTo>
                <a:cubicBezTo>
                  <a:pt x="180888" y="873382"/>
                  <a:pt x="151817" y="964357"/>
                  <a:pt x="144379" y="973283"/>
                </a:cubicBezTo>
                <a:cubicBezTo>
                  <a:pt x="137884" y="981077"/>
                  <a:pt x="125128" y="979700"/>
                  <a:pt x="115503" y="982908"/>
                </a:cubicBezTo>
                <a:cubicBezTo>
                  <a:pt x="102669" y="963657"/>
                  <a:pt x="84318" y="947105"/>
                  <a:pt x="77002" y="925156"/>
                </a:cubicBezTo>
                <a:cubicBezTo>
                  <a:pt x="67421" y="896412"/>
                  <a:pt x="45304" y="837447"/>
                  <a:pt x="38501" y="800028"/>
                </a:cubicBezTo>
                <a:cubicBezTo>
                  <a:pt x="34443" y="777707"/>
                  <a:pt x="31251" y="755213"/>
                  <a:pt x="28876" y="732651"/>
                </a:cubicBezTo>
                <a:cubicBezTo>
                  <a:pt x="15445" y="605052"/>
                  <a:pt x="47287" y="645183"/>
                  <a:pt x="0" y="59789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2C14FB-34EE-B3E7-4963-AB3AD1A4F674}"/>
              </a:ext>
            </a:extLst>
          </p:cNvPr>
          <p:cNvSpPr/>
          <p:nvPr/>
        </p:nvSpPr>
        <p:spPr>
          <a:xfrm>
            <a:off x="5082988" y="4487476"/>
            <a:ext cx="1194867" cy="918242"/>
          </a:xfrm>
          <a:custGeom>
            <a:avLst/>
            <a:gdLst>
              <a:gd name="connsiteX0" fmla="*/ 0 w 1194867"/>
              <a:gd name="connsiteY0" fmla="*/ 572460 h 918242"/>
              <a:gd name="connsiteX1" fmla="*/ 1021977 w 1194867"/>
              <a:gd name="connsiteY1" fmla="*/ 0 h 918242"/>
              <a:gd name="connsiteX2" fmla="*/ 1194867 w 1194867"/>
              <a:gd name="connsiteY2" fmla="*/ 265099 h 918242"/>
              <a:gd name="connsiteX3" fmla="*/ 276625 w 1194867"/>
              <a:gd name="connsiteY3" fmla="*/ 918242 h 918242"/>
              <a:gd name="connsiteX4" fmla="*/ 0 w 1194867"/>
              <a:gd name="connsiteY4" fmla="*/ 572460 h 91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867" h="918242">
                <a:moveTo>
                  <a:pt x="0" y="572460"/>
                </a:moveTo>
                <a:lnTo>
                  <a:pt x="1021977" y="0"/>
                </a:lnTo>
                <a:lnTo>
                  <a:pt x="1194867" y="265099"/>
                </a:lnTo>
                <a:lnTo>
                  <a:pt x="276625" y="918242"/>
                </a:lnTo>
                <a:lnTo>
                  <a:pt x="0" y="5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01646F-14D0-D32B-3E55-6EC937F59796}"/>
              </a:ext>
            </a:extLst>
          </p:cNvPr>
          <p:cNvSpPr/>
          <p:nvPr/>
        </p:nvSpPr>
        <p:spPr>
          <a:xfrm>
            <a:off x="12192000" y="0"/>
            <a:ext cx="622259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633187-2493-CC30-0ECC-B9CB27746B37}"/>
              </a:ext>
            </a:extLst>
          </p:cNvPr>
          <p:cNvSpPr/>
          <p:nvPr/>
        </p:nvSpPr>
        <p:spPr>
          <a:xfrm>
            <a:off x="5361709" y="-751609"/>
            <a:ext cx="6830291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93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9FFA1-EEC9-E43B-C6E7-79ACBC5CF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DB9255-0830-7D48-678C-669938434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253" y="1"/>
            <a:ext cx="83050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E25CB-3BE1-8FD1-7192-0F4DDA24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Data cleaning: Replacing Values and adjusting 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1A53F-BAB0-2252-EFB9-13E1DBA79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616075"/>
            <a:ext cx="4981388" cy="4351338"/>
          </a:xfrm>
        </p:spPr>
        <p:txBody>
          <a:bodyPr>
            <a:normAutofit/>
          </a:bodyPr>
          <a:lstStyle/>
          <a:p>
            <a:r>
              <a:rPr lang="en-GB"/>
              <a:t>Replace empty and '' in numerical fields with 0</a:t>
            </a:r>
          </a:p>
          <a:p>
            <a:pPr lvl="1"/>
            <a:r>
              <a:rPr lang="en-GB"/>
              <a:t>Keep categorical diagnoses unchanged as negative (0) differs from undetermined (EMPTY)</a:t>
            </a:r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3E00572-5E6F-B49F-F71F-FEC987CA8361}"/>
              </a:ext>
            </a:extLst>
          </p:cNvPr>
          <p:cNvSpPr/>
          <p:nvPr/>
        </p:nvSpPr>
        <p:spPr>
          <a:xfrm>
            <a:off x="5120640" y="4541993"/>
            <a:ext cx="1126156" cy="982908"/>
          </a:xfrm>
          <a:custGeom>
            <a:avLst/>
            <a:gdLst>
              <a:gd name="connsiteX0" fmla="*/ 19251 w 1126156"/>
              <a:gd name="connsiteY0" fmla="*/ 530521 h 982908"/>
              <a:gd name="connsiteX1" fmla="*/ 96253 w 1126156"/>
              <a:gd name="connsiteY1" fmla="*/ 492020 h 982908"/>
              <a:gd name="connsiteX2" fmla="*/ 125128 w 1126156"/>
              <a:gd name="connsiteY2" fmla="*/ 463144 h 982908"/>
              <a:gd name="connsiteX3" fmla="*/ 154004 w 1126156"/>
              <a:gd name="connsiteY3" fmla="*/ 443893 h 982908"/>
              <a:gd name="connsiteX4" fmla="*/ 231006 w 1126156"/>
              <a:gd name="connsiteY4" fmla="*/ 386142 h 982908"/>
              <a:gd name="connsiteX5" fmla="*/ 269507 w 1126156"/>
              <a:gd name="connsiteY5" fmla="*/ 376516 h 982908"/>
              <a:gd name="connsiteX6" fmla="*/ 298383 w 1126156"/>
              <a:gd name="connsiteY6" fmla="*/ 366891 h 982908"/>
              <a:gd name="connsiteX7" fmla="*/ 336884 w 1126156"/>
              <a:gd name="connsiteY7" fmla="*/ 347641 h 982908"/>
              <a:gd name="connsiteX8" fmla="*/ 375385 w 1126156"/>
              <a:gd name="connsiteY8" fmla="*/ 338015 h 982908"/>
              <a:gd name="connsiteX9" fmla="*/ 462013 w 1126156"/>
              <a:gd name="connsiteY9" fmla="*/ 299514 h 982908"/>
              <a:gd name="connsiteX10" fmla="*/ 596766 w 1126156"/>
              <a:gd name="connsiteY10" fmla="*/ 251388 h 982908"/>
              <a:gd name="connsiteX11" fmla="*/ 625642 w 1126156"/>
              <a:gd name="connsiteY11" fmla="*/ 232138 h 982908"/>
              <a:gd name="connsiteX12" fmla="*/ 693019 w 1126156"/>
              <a:gd name="connsiteY12" fmla="*/ 193636 h 982908"/>
              <a:gd name="connsiteX13" fmla="*/ 750771 w 1126156"/>
              <a:gd name="connsiteY13" fmla="*/ 135885 h 982908"/>
              <a:gd name="connsiteX14" fmla="*/ 760396 w 1126156"/>
              <a:gd name="connsiteY14" fmla="*/ 97384 h 982908"/>
              <a:gd name="connsiteX15" fmla="*/ 798897 w 1126156"/>
              <a:gd name="connsiteY15" fmla="*/ 87759 h 982908"/>
              <a:gd name="connsiteX16" fmla="*/ 885524 w 1126156"/>
              <a:gd name="connsiteY16" fmla="*/ 58883 h 982908"/>
              <a:gd name="connsiteX17" fmla="*/ 914400 w 1126156"/>
              <a:gd name="connsiteY17" fmla="*/ 49258 h 982908"/>
              <a:gd name="connsiteX18" fmla="*/ 943276 w 1126156"/>
              <a:gd name="connsiteY18" fmla="*/ 20382 h 982908"/>
              <a:gd name="connsiteX19" fmla="*/ 972152 w 1126156"/>
              <a:gd name="connsiteY19" fmla="*/ 1131 h 982908"/>
              <a:gd name="connsiteX20" fmla="*/ 1010653 w 1126156"/>
              <a:gd name="connsiteY20" fmla="*/ 58883 h 982908"/>
              <a:gd name="connsiteX21" fmla="*/ 1029903 w 1126156"/>
              <a:gd name="connsiteY21" fmla="*/ 87759 h 982908"/>
              <a:gd name="connsiteX22" fmla="*/ 1049154 w 1126156"/>
              <a:gd name="connsiteY22" fmla="*/ 145510 h 982908"/>
              <a:gd name="connsiteX23" fmla="*/ 1078029 w 1126156"/>
              <a:gd name="connsiteY23" fmla="*/ 174386 h 982908"/>
              <a:gd name="connsiteX24" fmla="*/ 1087655 w 1126156"/>
              <a:gd name="connsiteY24" fmla="*/ 203262 h 982908"/>
              <a:gd name="connsiteX25" fmla="*/ 1126156 w 1126156"/>
              <a:gd name="connsiteY25" fmla="*/ 261013 h 982908"/>
              <a:gd name="connsiteX26" fmla="*/ 1097280 w 1126156"/>
              <a:gd name="connsiteY26" fmla="*/ 405392 h 982908"/>
              <a:gd name="connsiteX27" fmla="*/ 1068404 w 1126156"/>
              <a:gd name="connsiteY27" fmla="*/ 415018 h 982908"/>
              <a:gd name="connsiteX28" fmla="*/ 1039528 w 1126156"/>
              <a:gd name="connsiteY28" fmla="*/ 443893 h 982908"/>
              <a:gd name="connsiteX29" fmla="*/ 991402 w 1126156"/>
              <a:gd name="connsiteY29" fmla="*/ 453519 h 982908"/>
              <a:gd name="connsiteX30" fmla="*/ 962526 w 1126156"/>
              <a:gd name="connsiteY30" fmla="*/ 463144 h 982908"/>
              <a:gd name="connsiteX31" fmla="*/ 827773 w 1126156"/>
              <a:gd name="connsiteY31" fmla="*/ 530521 h 982908"/>
              <a:gd name="connsiteX32" fmla="*/ 789272 w 1126156"/>
              <a:gd name="connsiteY32" fmla="*/ 540146 h 982908"/>
              <a:gd name="connsiteX33" fmla="*/ 760396 w 1126156"/>
              <a:gd name="connsiteY33" fmla="*/ 549771 h 982908"/>
              <a:gd name="connsiteX34" fmla="*/ 683394 w 1126156"/>
              <a:gd name="connsiteY34" fmla="*/ 569022 h 982908"/>
              <a:gd name="connsiteX35" fmla="*/ 635267 w 1126156"/>
              <a:gd name="connsiteY35" fmla="*/ 588272 h 982908"/>
              <a:gd name="connsiteX36" fmla="*/ 567891 w 1126156"/>
              <a:gd name="connsiteY36" fmla="*/ 607523 h 982908"/>
              <a:gd name="connsiteX37" fmla="*/ 481263 w 1126156"/>
              <a:gd name="connsiteY37" fmla="*/ 655649 h 982908"/>
              <a:gd name="connsiteX38" fmla="*/ 413886 w 1126156"/>
              <a:gd name="connsiteY38" fmla="*/ 703775 h 982908"/>
              <a:gd name="connsiteX39" fmla="*/ 385011 w 1126156"/>
              <a:gd name="connsiteY39" fmla="*/ 732651 h 982908"/>
              <a:gd name="connsiteX40" fmla="*/ 346509 w 1126156"/>
              <a:gd name="connsiteY40" fmla="*/ 742276 h 982908"/>
              <a:gd name="connsiteX41" fmla="*/ 298383 w 1126156"/>
              <a:gd name="connsiteY41" fmla="*/ 790403 h 982908"/>
              <a:gd name="connsiteX42" fmla="*/ 240632 w 1126156"/>
              <a:gd name="connsiteY42" fmla="*/ 819279 h 982908"/>
              <a:gd name="connsiteX43" fmla="*/ 182880 w 1126156"/>
              <a:gd name="connsiteY43" fmla="*/ 867405 h 982908"/>
              <a:gd name="connsiteX44" fmla="*/ 144379 w 1126156"/>
              <a:gd name="connsiteY44" fmla="*/ 973283 h 982908"/>
              <a:gd name="connsiteX45" fmla="*/ 115503 w 1126156"/>
              <a:gd name="connsiteY45" fmla="*/ 982908 h 982908"/>
              <a:gd name="connsiteX46" fmla="*/ 77002 w 1126156"/>
              <a:gd name="connsiteY46" fmla="*/ 925156 h 982908"/>
              <a:gd name="connsiteX47" fmla="*/ 38501 w 1126156"/>
              <a:gd name="connsiteY47" fmla="*/ 800028 h 982908"/>
              <a:gd name="connsiteX48" fmla="*/ 28876 w 1126156"/>
              <a:gd name="connsiteY48" fmla="*/ 732651 h 982908"/>
              <a:gd name="connsiteX49" fmla="*/ 0 w 1126156"/>
              <a:gd name="connsiteY49" fmla="*/ 597898 h 9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6156" h="982908">
                <a:moveTo>
                  <a:pt x="19251" y="530521"/>
                </a:moveTo>
                <a:cubicBezTo>
                  <a:pt x="44918" y="517687"/>
                  <a:pt x="72043" y="507427"/>
                  <a:pt x="96253" y="492020"/>
                </a:cubicBezTo>
                <a:cubicBezTo>
                  <a:pt x="107737" y="484712"/>
                  <a:pt x="114671" y="471858"/>
                  <a:pt x="125128" y="463144"/>
                </a:cubicBezTo>
                <a:cubicBezTo>
                  <a:pt x="134015" y="455738"/>
                  <a:pt x="145117" y="451299"/>
                  <a:pt x="154004" y="443893"/>
                </a:cubicBezTo>
                <a:cubicBezTo>
                  <a:pt x="196748" y="408273"/>
                  <a:pt x="170329" y="413110"/>
                  <a:pt x="231006" y="386142"/>
                </a:cubicBezTo>
                <a:cubicBezTo>
                  <a:pt x="243094" y="380769"/>
                  <a:pt x="256787" y="380150"/>
                  <a:pt x="269507" y="376516"/>
                </a:cubicBezTo>
                <a:cubicBezTo>
                  <a:pt x="279263" y="373729"/>
                  <a:pt x="289057" y="370888"/>
                  <a:pt x="298383" y="366891"/>
                </a:cubicBezTo>
                <a:cubicBezTo>
                  <a:pt x="311571" y="361239"/>
                  <a:pt x="323449" y="352679"/>
                  <a:pt x="336884" y="347641"/>
                </a:cubicBezTo>
                <a:cubicBezTo>
                  <a:pt x="349270" y="342996"/>
                  <a:pt x="362999" y="342660"/>
                  <a:pt x="375385" y="338015"/>
                </a:cubicBezTo>
                <a:cubicBezTo>
                  <a:pt x="509526" y="287712"/>
                  <a:pt x="304005" y="352183"/>
                  <a:pt x="462013" y="299514"/>
                </a:cubicBezTo>
                <a:cubicBezTo>
                  <a:pt x="518808" y="280582"/>
                  <a:pt x="528015" y="297221"/>
                  <a:pt x="596766" y="251388"/>
                </a:cubicBezTo>
                <a:cubicBezTo>
                  <a:pt x="606391" y="244971"/>
                  <a:pt x="615598" y="237877"/>
                  <a:pt x="625642" y="232138"/>
                </a:cubicBezTo>
                <a:cubicBezTo>
                  <a:pt x="643257" y="222072"/>
                  <a:pt x="677385" y="209270"/>
                  <a:pt x="693019" y="193636"/>
                </a:cubicBezTo>
                <a:cubicBezTo>
                  <a:pt x="764649" y="122006"/>
                  <a:pt x="682722" y="181250"/>
                  <a:pt x="750771" y="135885"/>
                </a:cubicBezTo>
                <a:cubicBezTo>
                  <a:pt x="753979" y="123051"/>
                  <a:pt x="751042" y="106738"/>
                  <a:pt x="760396" y="97384"/>
                </a:cubicBezTo>
                <a:cubicBezTo>
                  <a:pt x="769750" y="88030"/>
                  <a:pt x="786253" y="91649"/>
                  <a:pt x="798897" y="87759"/>
                </a:cubicBezTo>
                <a:cubicBezTo>
                  <a:pt x="827989" y="78808"/>
                  <a:pt x="856648" y="68508"/>
                  <a:pt x="885524" y="58883"/>
                </a:cubicBezTo>
                <a:lnTo>
                  <a:pt x="914400" y="49258"/>
                </a:lnTo>
                <a:cubicBezTo>
                  <a:pt x="924025" y="39633"/>
                  <a:pt x="932819" y="29096"/>
                  <a:pt x="943276" y="20382"/>
                </a:cubicBezTo>
                <a:cubicBezTo>
                  <a:pt x="952163" y="12976"/>
                  <a:pt x="962108" y="-4608"/>
                  <a:pt x="972152" y="1131"/>
                </a:cubicBezTo>
                <a:cubicBezTo>
                  <a:pt x="992240" y="12610"/>
                  <a:pt x="997819" y="39632"/>
                  <a:pt x="1010653" y="58883"/>
                </a:cubicBezTo>
                <a:cubicBezTo>
                  <a:pt x="1017070" y="68508"/>
                  <a:pt x="1026245" y="76785"/>
                  <a:pt x="1029903" y="87759"/>
                </a:cubicBezTo>
                <a:cubicBezTo>
                  <a:pt x="1036320" y="107009"/>
                  <a:pt x="1034806" y="131161"/>
                  <a:pt x="1049154" y="145510"/>
                </a:cubicBezTo>
                <a:lnTo>
                  <a:pt x="1078029" y="174386"/>
                </a:lnTo>
                <a:cubicBezTo>
                  <a:pt x="1081238" y="184011"/>
                  <a:pt x="1082728" y="194393"/>
                  <a:pt x="1087655" y="203262"/>
                </a:cubicBezTo>
                <a:cubicBezTo>
                  <a:pt x="1098891" y="223486"/>
                  <a:pt x="1126156" y="261013"/>
                  <a:pt x="1126156" y="261013"/>
                </a:cubicBezTo>
                <a:cubicBezTo>
                  <a:pt x="1123900" y="285827"/>
                  <a:pt x="1128870" y="373802"/>
                  <a:pt x="1097280" y="405392"/>
                </a:cubicBezTo>
                <a:cubicBezTo>
                  <a:pt x="1090106" y="412566"/>
                  <a:pt x="1078029" y="411809"/>
                  <a:pt x="1068404" y="415018"/>
                </a:cubicBezTo>
                <a:cubicBezTo>
                  <a:pt x="1058779" y="424643"/>
                  <a:pt x="1051703" y="437806"/>
                  <a:pt x="1039528" y="443893"/>
                </a:cubicBezTo>
                <a:cubicBezTo>
                  <a:pt x="1024895" y="451209"/>
                  <a:pt x="1007273" y="449551"/>
                  <a:pt x="991402" y="453519"/>
                </a:cubicBezTo>
                <a:cubicBezTo>
                  <a:pt x="981559" y="455980"/>
                  <a:pt x="971601" y="458607"/>
                  <a:pt x="962526" y="463144"/>
                </a:cubicBezTo>
                <a:cubicBezTo>
                  <a:pt x="873482" y="507666"/>
                  <a:pt x="919352" y="497219"/>
                  <a:pt x="827773" y="530521"/>
                </a:cubicBezTo>
                <a:cubicBezTo>
                  <a:pt x="815341" y="535042"/>
                  <a:pt x="801992" y="536512"/>
                  <a:pt x="789272" y="540146"/>
                </a:cubicBezTo>
                <a:cubicBezTo>
                  <a:pt x="779516" y="542933"/>
                  <a:pt x="770184" y="547101"/>
                  <a:pt x="760396" y="549771"/>
                </a:cubicBezTo>
                <a:cubicBezTo>
                  <a:pt x="734871" y="556732"/>
                  <a:pt x="708681" y="561241"/>
                  <a:pt x="683394" y="569022"/>
                </a:cubicBezTo>
                <a:cubicBezTo>
                  <a:pt x="666880" y="574103"/>
                  <a:pt x="651445" y="582205"/>
                  <a:pt x="635267" y="588272"/>
                </a:cubicBezTo>
                <a:cubicBezTo>
                  <a:pt x="607639" y="598633"/>
                  <a:pt x="598246" y="599934"/>
                  <a:pt x="567891" y="607523"/>
                </a:cubicBezTo>
                <a:cubicBezTo>
                  <a:pt x="501697" y="651652"/>
                  <a:pt x="532088" y="638708"/>
                  <a:pt x="481263" y="655649"/>
                </a:cubicBezTo>
                <a:cubicBezTo>
                  <a:pt x="458416" y="670881"/>
                  <a:pt x="434772" y="685872"/>
                  <a:pt x="413886" y="703775"/>
                </a:cubicBezTo>
                <a:cubicBezTo>
                  <a:pt x="403551" y="712634"/>
                  <a:pt x="396830" y="725898"/>
                  <a:pt x="385011" y="732651"/>
                </a:cubicBezTo>
                <a:cubicBezTo>
                  <a:pt x="373525" y="739214"/>
                  <a:pt x="359343" y="739068"/>
                  <a:pt x="346509" y="742276"/>
                </a:cubicBezTo>
                <a:cubicBezTo>
                  <a:pt x="269502" y="793617"/>
                  <a:pt x="362559" y="726229"/>
                  <a:pt x="298383" y="790403"/>
                </a:cubicBezTo>
                <a:cubicBezTo>
                  <a:pt x="270802" y="817984"/>
                  <a:pt x="271942" y="803624"/>
                  <a:pt x="240632" y="819279"/>
                </a:cubicBezTo>
                <a:cubicBezTo>
                  <a:pt x="213828" y="832681"/>
                  <a:pt x="204170" y="846115"/>
                  <a:pt x="182880" y="867405"/>
                </a:cubicBezTo>
                <a:cubicBezTo>
                  <a:pt x="180888" y="873382"/>
                  <a:pt x="151817" y="964357"/>
                  <a:pt x="144379" y="973283"/>
                </a:cubicBezTo>
                <a:cubicBezTo>
                  <a:pt x="137884" y="981077"/>
                  <a:pt x="125128" y="979700"/>
                  <a:pt x="115503" y="982908"/>
                </a:cubicBezTo>
                <a:cubicBezTo>
                  <a:pt x="102669" y="963657"/>
                  <a:pt x="84318" y="947105"/>
                  <a:pt x="77002" y="925156"/>
                </a:cubicBezTo>
                <a:cubicBezTo>
                  <a:pt x="67421" y="896412"/>
                  <a:pt x="45304" y="837447"/>
                  <a:pt x="38501" y="800028"/>
                </a:cubicBezTo>
                <a:cubicBezTo>
                  <a:pt x="34443" y="777707"/>
                  <a:pt x="31251" y="755213"/>
                  <a:pt x="28876" y="732651"/>
                </a:cubicBezTo>
                <a:cubicBezTo>
                  <a:pt x="15445" y="605052"/>
                  <a:pt x="47287" y="645183"/>
                  <a:pt x="0" y="59789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037A0AF-0BFC-5CDF-8173-F540BCCDC1CD}"/>
              </a:ext>
            </a:extLst>
          </p:cNvPr>
          <p:cNvSpPr/>
          <p:nvPr/>
        </p:nvSpPr>
        <p:spPr>
          <a:xfrm>
            <a:off x="5082988" y="4487476"/>
            <a:ext cx="1194867" cy="918242"/>
          </a:xfrm>
          <a:custGeom>
            <a:avLst/>
            <a:gdLst>
              <a:gd name="connsiteX0" fmla="*/ 0 w 1194867"/>
              <a:gd name="connsiteY0" fmla="*/ 572460 h 918242"/>
              <a:gd name="connsiteX1" fmla="*/ 1021977 w 1194867"/>
              <a:gd name="connsiteY1" fmla="*/ 0 h 918242"/>
              <a:gd name="connsiteX2" fmla="*/ 1194867 w 1194867"/>
              <a:gd name="connsiteY2" fmla="*/ 265099 h 918242"/>
              <a:gd name="connsiteX3" fmla="*/ 276625 w 1194867"/>
              <a:gd name="connsiteY3" fmla="*/ 918242 h 918242"/>
              <a:gd name="connsiteX4" fmla="*/ 0 w 1194867"/>
              <a:gd name="connsiteY4" fmla="*/ 572460 h 91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867" h="918242">
                <a:moveTo>
                  <a:pt x="0" y="572460"/>
                </a:moveTo>
                <a:lnTo>
                  <a:pt x="1021977" y="0"/>
                </a:lnTo>
                <a:lnTo>
                  <a:pt x="1194867" y="265099"/>
                </a:lnTo>
                <a:lnTo>
                  <a:pt x="276625" y="918242"/>
                </a:lnTo>
                <a:lnTo>
                  <a:pt x="0" y="5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8B8C75-1C7C-345C-6A7C-41403126069B}"/>
              </a:ext>
            </a:extLst>
          </p:cNvPr>
          <p:cNvSpPr/>
          <p:nvPr/>
        </p:nvSpPr>
        <p:spPr>
          <a:xfrm>
            <a:off x="12192000" y="0"/>
            <a:ext cx="622259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E92F7-16E4-198E-2831-C04E55E30C9B}"/>
              </a:ext>
            </a:extLst>
          </p:cNvPr>
          <p:cNvSpPr/>
          <p:nvPr/>
        </p:nvSpPr>
        <p:spPr>
          <a:xfrm>
            <a:off x="5361709" y="-751609"/>
            <a:ext cx="6830291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D3C9697-1EE6-5A8E-7330-9F6DB5DCA404}"/>
              </a:ext>
            </a:extLst>
          </p:cNvPr>
          <p:cNvSpPr/>
          <p:nvPr/>
        </p:nvSpPr>
        <p:spPr>
          <a:xfrm>
            <a:off x="5750560" y="4511040"/>
            <a:ext cx="1117600" cy="900853"/>
          </a:xfrm>
          <a:custGeom>
            <a:avLst/>
            <a:gdLst>
              <a:gd name="connsiteX0" fmla="*/ 975360 w 1117600"/>
              <a:gd name="connsiteY0" fmla="*/ 0 h 900853"/>
              <a:gd name="connsiteX1" fmla="*/ 1117600 w 1117600"/>
              <a:gd name="connsiteY1" fmla="*/ 203200 h 900853"/>
              <a:gd name="connsiteX2" fmla="*/ 223520 w 1117600"/>
              <a:gd name="connsiteY2" fmla="*/ 900853 h 900853"/>
              <a:gd name="connsiteX3" fmla="*/ 0 w 1117600"/>
              <a:gd name="connsiteY3" fmla="*/ 528320 h 900853"/>
              <a:gd name="connsiteX4" fmla="*/ 975360 w 1117600"/>
              <a:gd name="connsiteY4" fmla="*/ 0 h 9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900853">
                <a:moveTo>
                  <a:pt x="975360" y="0"/>
                </a:moveTo>
                <a:lnTo>
                  <a:pt x="1117600" y="203200"/>
                </a:lnTo>
                <a:lnTo>
                  <a:pt x="223520" y="900853"/>
                </a:lnTo>
                <a:lnTo>
                  <a:pt x="0" y="528320"/>
                </a:lnTo>
                <a:lnTo>
                  <a:pt x="9753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1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0949-2F9C-8D25-8F10-4F19865A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circle with text on it&#10;&#10;Description automatically generated">
            <a:extLst>
              <a:ext uri="{FF2B5EF4-FFF2-40B4-BE49-F238E27FC236}">
                <a16:creationId xmlns:a16="http://schemas.microsoft.com/office/drawing/2014/main" id="{CFD9D138-4A15-4710-B3B1-1D984798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252" y="0"/>
            <a:ext cx="83050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7A99C-E6C7-B55E-0F36-27ED4FBF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Data cleaning: Replacing Values and adjusting 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C3A9D-684C-4D2E-9E15-926830AD6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616075"/>
            <a:ext cx="4981388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Replace empty and '' in numerical fields with 0</a:t>
            </a:r>
          </a:p>
          <a:p>
            <a:pPr lvl="1"/>
            <a:r>
              <a:rPr lang="en-GB">
                <a:solidFill>
                  <a:schemeClr val="bg1">
                    <a:lumMod val="75000"/>
                  </a:schemeClr>
                </a:solidFill>
              </a:rPr>
              <a:t>Keep categorical diagnoses unchanged as negative (0) differs from undetermined (EMPTY)</a:t>
            </a:r>
          </a:p>
          <a:p>
            <a:r>
              <a:rPr lang="en-US">
                <a:latin typeface="Montserrat" panose="00000500000000000000" pitchFamily="2" charset="0"/>
              </a:rPr>
              <a:t>Converting “month year” to time datatype</a:t>
            </a:r>
          </a:p>
          <a:p>
            <a:pPr lvl="1"/>
            <a:r>
              <a:rPr lang="en-US">
                <a:latin typeface="Montserrat" panose="00000500000000000000" pitchFamily="2" charset="0"/>
              </a:rPr>
              <a:t>Afterwards One-Hot-Encoding for models</a:t>
            </a:r>
          </a:p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CBF275E-56BC-4871-0397-B6900F6D36F2}"/>
              </a:ext>
            </a:extLst>
          </p:cNvPr>
          <p:cNvSpPr/>
          <p:nvPr/>
        </p:nvSpPr>
        <p:spPr>
          <a:xfrm>
            <a:off x="5120640" y="4541993"/>
            <a:ext cx="1126156" cy="982908"/>
          </a:xfrm>
          <a:custGeom>
            <a:avLst/>
            <a:gdLst>
              <a:gd name="connsiteX0" fmla="*/ 19251 w 1126156"/>
              <a:gd name="connsiteY0" fmla="*/ 530521 h 982908"/>
              <a:gd name="connsiteX1" fmla="*/ 96253 w 1126156"/>
              <a:gd name="connsiteY1" fmla="*/ 492020 h 982908"/>
              <a:gd name="connsiteX2" fmla="*/ 125128 w 1126156"/>
              <a:gd name="connsiteY2" fmla="*/ 463144 h 982908"/>
              <a:gd name="connsiteX3" fmla="*/ 154004 w 1126156"/>
              <a:gd name="connsiteY3" fmla="*/ 443893 h 982908"/>
              <a:gd name="connsiteX4" fmla="*/ 231006 w 1126156"/>
              <a:gd name="connsiteY4" fmla="*/ 386142 h 982908"/>
              <a:gd name="connsiteX5" fmla="*/ 269507 w 1126156"/>
              <a:gd name="connsiteY5" fmla="*/ 376516 h 982908"/>
              <a:gd name="connsiteX6" fmla="*/ 298383 w 1126156"/>
              <a:gd name="connsiteY6" fmla="*/ 366891 h 982908"/>
              <a:gd name="connsiteX7" fmla="*/ 336884 w 1126156"/>
              <a:gd name="connsiteY7" fmla="*/ 347641 h 982908"/>
              <a:gd name="connsiteX8" fmla="*/ 375385 w 1126156"/>
              <a:gd name="connsiteY8" fmla="*/ 338015 h 982908"/>
              <a:gd name="connsiteX9" fmla="*/ 462013 w 1126156"/>
              <a:gd name="connsiteY9" fmla="*/ 299514 h 982908"/>
              <a:gd name="connsiteX10" fmla="*/ 596766 w 1126156"/>
              <a:gd name="connsiteY10" fmla="*/ 251388 h 982908"/>
              <a:gd name="connsiteX11" fmla="*/ 625642 w 1126156"/>
              <a:gd name="connsiteY11" fmla="*/ 232138 h 982908"/>
              <a:gd name="connsiteX12" fmla="*/ 693019 w 1126156"/>
              <a:gd name="connsiteY12" fmla="*/ 193636 h 982908"/>
              <a:gd name="connsiteX13" fmla="*/ 750771 w 1126156"/>
              <a:gd name="connsiteY13" fmla="*/ 135885 h 982908"/>
              <a:gd name="connsiteX14" fmla="*/ 760396 w 1126156"/>
              <a:gd name="connsiteY14" fmla="*/ 97384 h 982908"/>
              <a:gd name="connsiteX15" fmla="*/ 798897 w 1126156"/>
              <a:gd name="connsiteY15" fmla="*/ 87759 h 982908"/>
              <a:gd name="connsiteX16" fmla="*/ 885524 w 1126156"/>
              <a:gd name="connsiteY16" fmla="*/ 58883 h 982908"/>
              <a:gd name="connsiteX17" fmla="*/ 914400 w 1126156"/>
              <a:gd name="connsiteY17" fmla="*/ 49258 h 982908"/>
              <a:gd name="connsiteX18" fmla="*/ 943276 w 1126156"/>
              <a:gd name="connsiteY18" fmla="*/ 20382 h 982908"/>
              <a:gd name="connsiteX19" fmla="*/ 972152 w 1126156"/>
              <a:gd name="connsiteY19" fmla="*/ 1131 h 982908"/>
              <a:gd name="connsiteX20" fmla="*/ 1010653 w 1126156"/>
              <a:gd name="connsiteY20" fmla="*/ 58883 h 982908"/>
              <a:gd name="connsiteX21" fmla="*/ 1029903 w 1126156"/>
              <a:gd name="connsiteY21" fmla="*/ 87759 h 982908"/>
              <a:gd name="connsiteX22" fmla="*/ 1049154 w 1126156"/>
              <a:gd name="connsiteY22" fmla="*/ 145510 h 982908"/>
              <a:gd name="connsiteX23" fmla="*/ 1078029 w 1126156"/>
              <a:gd name="connsiteY23" fmla="*/ 174386 h 982908"/>
              <a:gd name="connsiteX24" fmla="*/ 1087655 w 1126156"/>
              <a:gd name="connsiteY24" fmla="*/ 203262 h 982908"/>
              <a:gd name="connsiteX25" fmla="*/ 1126156 w 1126156"/>
              <a:gd name="connsiteY25" fmla="*/ 261013 h 982908"/>
              <a:gd name="connsiteX26" fmla="*/ 1097280 w 1126156"/>
              <a:gd name="connsiteY26" fmla="*/ 405392 h 982908"/>
              <a:gd name="connsiteX27" fmla="*/ 1068404 w 1126156"/>
              <a:gd name="connsiteY27" fmla="*/ 415018 h 982908"/>
              <a:gd name="connsiteX28" fmla="*/ 1039528 w 1126156"/>
              <a:gd name="connsiteY28" fmla="*/ 443893 h 982908"/>
              <a:gd name="connsiteX29" fmla="*/ 991402 w 1126156"/>
              <a:gd name="connsiteY29" fmla="*/ 453519 h 982908"/>
              <a:gd name="connsiteX30" fmla="*/ 962526 w 1126156"/>
              <a:gd name="connsiteY30" fmla="*/ 463144 h 982908"/>
              <a:gd name="connsiteX31" fmla="*/ 827773 w 1126156"/>
              <a:gd name="connsiteY31" fmla="*/ 530521 h 982908"/>
              <a:gd name="connsiteX32" fmla="*/ 789272 w 1126156"/>
              <a:gd name="connsiteY32" fmla="*/ 540146 h 982908"/>
              <a:gd name="connsiteX33" fmla="*/ 760396 w 1126156"/>
              <a:gd name="connsiteY33" fmla="*/ 549771 h 982908"/>
              <a:gd name="connsiteX34" fmla="*/ 683394 w 1126156"/>
              <a:gd name="connsiteY34" fmla="*/ 569022 h 982908"/>
              <a:gd name="connsiteX35" fmla="*/ 635267 w 1126156"/>
              <a:gd name="connsiteY35" fmla="*/ 588272 h 982908"/>
              <a:gd name="connsiteX36" fmla="*/ 567891 w 1126156"/>
              <a:gd name="connsiteY36" fmla="*/ 607523 h 982908"/>
              <a:gd name="connsiteX37" fmla="*/ 481263 w 1126156"/>
              <a:gd name="connsiteY37" fmla="*/ 655649 h 982908"/>
              <a:gd name="connsiteX38" fmla="*/ 413886 w 1126156"/>
              <a:gd name="connsiteY38" fmla="*/ 703775 h 982908"/>
              <a:gd name="connsiteX39" fmla="*/ 385011 w 1126156"/>
              <a:gd name="connsiteY39" fmla="*/ 732651 h 982908"/>
              <a:gd name="connsiteX40" fmla="*/ 346509 w 1126156"/>
              <a:gd name="connsiteY40" fmla="*/ 742276 h 982908"/>
              <a:gd name="connsiteX41" fmla="*/ 298383 w 1126156"/>
              <a:gd name="connsiteY41" fmla="*/ 790403 h 982908"/>
              <a:gd name="connsiteX42" fmla="*/ 240632 w 1126156"/>
              <a:gd name="connsiteY42" fmla="*/ 819279 h 982908"/>
              <a:gd name="connsiteX43" fmla="*/ 182880 w 1126156"/>
              <a:gd name="connsiteY43" fmla="*/ 867405 h 982908"/>
              <a:gd name="connsiteX44" fmla="*/ 144379 w 1126156"/>
              <a:gd name="connsiteY44" fmla="*/ 973283 h 982908"/>
              <a:gd name="connsiteX45" fmla="*/ 115503 w 1126156"/>
              <a:gd name="connsiteY45" fmla="*/ 982908 h 982908"/>
              <a:gd name="connsiteX46" fmla="*/ 77002 w 1126156"/>
              <a:gd name="connsiteY46" fmla="*/ 925156 h 982908"/>
              <a:gd name="connsiteX47" fmla="*/ 38501 w 1126156"/>
              <a:gd name="connsiteY47" fmla="*/ 800028 h 982908"/>
              <a:gd name="connsiteX48" fmla="*/ 28876 w 1126156"/>
              <a:gd name="connsiteY48" fmla="*/ 732651 h 982908"/>
              <a:gd name="connsiteX49" fmla="*/ 0 w 1126156"/>
              <a:gd name="connsiteY49" fmla="*/ 597898 h 9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6156" h="982908">
                <a:moveTo>
                  <a:pt x="19251" y="530521"/>
                </a:moveTo>
                <a:cubicBezTo>
                  <a:pt x="44918" y="517687"/>
                  <a:pt x="72043" y="507427"/>
                  <a:pt x="96253" y="492020"/>
                </a:cubicBezTo>
                <a:cubicBezTo>
                  <a:pt x="107737" y="484712"/>
                  <a:pt x="114671" y="471858"/>
                  <a:pt x="125128" y="463144"/>
                </a:cubicBezTo>
                <a:cubicBezTo>
                  <a:pt x="134015" y="455738"/>
                  <a:pt x="145117" y="451299"/>
                  <a:pt x="154004" y="443893"/>
                </a:cubicBezTo>
                <a:cubicBezTo>
                  <a:pt x="196748" y="408273"/>
                  <a:pt x="170329" y="413110"/>
                  <a:pt x="231006" y="386142"/>
                </a:cubicBezTo>
                <a:cubicBezTo>
                  <a:pt x="243094" y="380769"/>
                  <a:pt x="256787" y="380150"/>
                  <a:pt x="269507" y="376516"/>
                </a:cubicBezTo>
                <a:cubicBezTo>
                  <a:pt x="279263" y="373729"/>
                  <a:pt x="289057" y="370888"/>
                  <a:pt x="298383" y="366891"/>
                </a:cubicBezTo>
                <a:cubicBezTo>
                  <a:pt x="311571" y="361239"/>
                  <a:pt x="323449" y="352679"/>
                  <a:pt x="336884" y="347641"/>
                </a:cubicBezTo>
                <a:cubicBezTo>
                  <a:pt x="349270" y="342996"/>
                  <a:pt x="362999" y="342660"/>
                  <a:pt x="375385" y="338015"/>
                </a:cubicBezTo>
                <a:cubicBezTo>
                  <a:pt x="509526" y="287712"/>
                  <a:pt x="304005" y="352183"/>
                  <a:pt x="462013" y="299514"/>
                </a:cubicBezTo>
                <a:cubicBezTo>
                  <a:pt x="518808" y="280582"/>
                  <a:pt x="528015" y="297221"/>
                  <a:pt x="596766" y="251388"/>
                </a:cubicBezTo>
                <a:cubicBezTo>
                  <a:pt x="606391" y="244971"/>
                  <a:pt x="615598" y="237877"/>
                  <a:pt x="625642" y="232138"/>
                </a:cubicBezTo>
                <a:cubicBezTo>
                  <a:pt x="643257" y="222072"/>
                  <a:pt x="677385" y="209270"/>
                  <a:pt x="693019" y="193636"/>
                </a:cubicBezTo>
                <a:cubicBezTo>
                  <a:pt x="764649" y="122006"/>
                  <a:pt x="682722" y="181250"/>
                  <a:pt x="750771" y="135885"/>
                </a:cubicBezTo>
                <a:cubicBezTo>
                  <a:pt x="753979" y="123051"/>
                  <a:pt x="751042" y="106738"/>
                  <a:pt x="760396" y="97384"/>
                </a:cubicBezTo>
                <a:cubicBezTo>
                  <a:pt x="769750" y="88030"/>
                  <a:pt x="786253" y="91649"/>
                  <a:pt x="798897" y="87759"/>
                </a:cubicBezTo>
                <a:cubicBezTo>
                  <a:pt x="827989" y="78808"/>
                  <a:pt x="856648" y="68508"/>
                  <a:pt x="885524" y="58883"/>
                </a:cubicBezTo>
                <a:lnTo>
                  <a:pt x="914400" y="49258"/>
                </a:lnTo>
                <a:cubicBezTo>
                  <a:pt x="924025" y="39633"/>
                  <a:pt x="932819" y="29096"/>
                  <a:pt x="943276" y="20382"/>
                </a:cubicBezTo>
                <a:cubicBezTo>
                  <a:pt x="952163" y="12976"/>
                  <a:pt x="962108" y="-4608"/>
                  <a:pt x="972152" y="1131"/>
                </a:cubicBezTo>
                <a:cubicBezTo>
                  <a:pt x="992240" y="12610"/>
                  <a:pt x="997819" y="39632"/>
                  <a:pt x="1010653" y="58883"/>
                </a:cubicBezTo>
                <a:cubicBezTo>
                  <a:pt x="1017070" y="68508"/>
                  <a:pt x="1026245" y="76785"/>
                  <a:pt x="1029903" y="87759"/>
                </a:cubicBezTo>
                <a:cubicBezTo>
                  <a:pt x="1036320" y="107009"/>
                  <a:pt x="1034806" y="131161"/>
                  <a:pt x="1049154" y="145510"/>
                </a:cubicBezTo>
                <a:lnTo>
                  <a:pt x="1078029" y="174386"/>
                </a:lnTo>
                <a:cubicBezTo>
                  <a:pt x="1081238" y="184011"/>
                  <a:pt x="1082728" y="194393"/>
                  <a:pt x="1087655" y="203262"/>
                </a:cubicBezTo>
                <a:cubicBezTo>
                  <a:pt x="1098891" y="223486"/>
                  <a:pt x="1126156" y="261013"/>
                  <a:pt x="1126156" y="261013"/>
                </a:cubicBezTo>
                <a:cubicBezTo>
                  <a:pt x="1123900" y="285827"/>
                  <a:pt x="1128870" y="373802"/>
                  <a:pt x="1097280" y="405392"/>
                </a:cubicBezTo>
                <a:cubicBezTo>
                  <a:pt x="1090106" y="412566"/>
                  <a:pt x="1078029" y="411809"/>
                  <a:pt x="1068404" y="415018"/>
                </a:cubicBezTo>
                <a:cubicBezTo>
                  <a:pt x="1058779" y="424643"/>
                  <a:pt x="1051703" y="437806"/>
                  <a:pt x="1039528" y="443893"/>
                </a:cubicBezTo>
                <a:cubicBezTo>
                  <a:pt x="1024895" y="451209"/>
                  <a:pt x="1007273" y="449551"/>
                  <a:pt x="991402" y="453519"/>
                </a:cubicBezTo>
                <a:cubicBezTo>
                  <a:pt x="981559" y="455980"/>
                  <a:pt x="971601" y="458607"/>
                  <a:pt x="962526" y="463144"/>
                </a:cubicBezTo>
                <a:cubicBezTo>
                  <a:pt x="873482" y="507666"/>
                  <a:pt x="919352" y="497219"/>
                  <a:pt x="827773" y="530521"/>
                </a:cubicBezTo>
                <a:cubicBezTo>
                  <a:pt x="815341" y="535042"/>
                  <a:pt x="801992" y="536512"/>
                  <a:pt x="789272" y="540146"/>
                </a:cubicBezTo>
                <a:cubicBezTo>
                  <a:pt x="779516" y="542933"/>
                  <a:pt x="770184" y="547101"/>
                  <a:pt x="760396" y="549771"/>
                </a:cubicBezTo>
                <a:cubicBezTo>
                  <a:pt x="734871" y="556732"/>
                  <a:pt x="708681" y="561241"/>
                  <a:pt x="683394" y="569022"/>
                </a:cubicBezTo>
                <a:cubicBezTo>
                  <a:pt x="666880" y="574103"/>
                  <a:pt x="651445" y="582205"/>
                  <a:pt x="635267" y="588272"/>
                </a:cubicBezTo>
                <a:cubicBezTo>
                  <a:pt x="607639" y="598633"/>
                  <a:pt x="598246" y="599934"/>
                  <a:pt x="567891" y="607523"/>
                </a:cubicBezTo>
                <a:cubicBezTo>
                  <a:pt x="501697" y="651652"/>
                  <a:pt x="532088" y="638708"/>
                  <a:pt x="481263" y="655649"/>
                </a:cubicBezTo>
                <a:cubicBezTo>
                  <a:pt x="458416" y="670881"/>
                  <a:pt x="434772" y="685872"/>
                  <a:pt x="413886" y="703775"/>
                </a:cubicBezTo>
                <a:cubicBezTo>
                  <a:pt x="403551" y="712634"/>
                  <a:pt x="396830" y="725898"/>
                  <a:pt x="385011" y="732651"/>
                </a:cubicBezTo>
                <a:cubicBezTo>
                  <a:pt x="373525" y="739214"/>
                  <a:pt x="359343" y="739068"/>
                  <a:pt x="346509" y="742276"/>
                </a:cubicBezTo>
                <a:cubicBezTo>
                  <a:pt x="269502" y="793617"/>
                  <a:pt x="362559" y="726229"/>
                  <a:pt x="298383" y="790403"/>
                </a:cubicBezTo>
                <a:cubicBezTo>
                  <a:pt x="270802" y="817984"/>
                  <a:pt x="271942" y="803624"/>
                  <a:pt x="240632" y="819279"/>
                </a:cubicBezTo>
                <a:cubicBezTo>
                  <a:pt x="213828" y="832681"/>
                  <a:pt x="204170" y="846115"/>
                  <a:pt x="182880" y="867405"/>
                </a:cubicBezTo>
                <a:cubicBezTo>
                  <a:pt x="180888" y="873382"/>
                  <a:pt x="151817" y="964357"/>
                  <a:pt x="144379" y="973283"/>
                </a:cubicBezTo>
                <a:cubicBezTo>
                  <a:pt x="137884" y="981077"/>
                  <a:pt x="125128" y="979700"/>
                  <a:pt x="115503" y="982908"/>
                </a:cubicBezTo>
                <a:cubicBezTo>
                  <a:pt x="102669" y="963657"/>
                  <a:pt x="84318" y="947105"/>
                  <a:pt x="77002" y="925156"/>
                </a:cubicBezTo>
                <a:cubicBezTo>
                  <a:pt x="67421" y="896412"/>
                  <a:pt x="45304" y="837447"/>
                  <a:pt x="38501" y="800028"/>
                </a:cubicBezTo>
                <a:cubicBezTo>
                  <a:pt x="34443" y="777707"/>
                  <a:pt x="31251" y="755213"/>
                  <a:pt x="28876" y="732651"/>
                </a:cubicBezTo>
                <a:cubicBezTo>
                  <a:pt x="15445" y="605052"/>
                  <a:pt x="47287" y="645183"/>
                  <a:pt x="0" y="59789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3D9CB8D-168C-B80C-CEB0-5C60B28D4A99}"/>
              </a:ext>
            </a:extLst>
          </p:cNvPr>
          <p:cNvSpPr/>
          <p:nvPr/>
        </p:nvSpPr>
        <p:spPr>
          <a:xfrm>
            <a:off x="5082988" y="4487476"/>
            <a:ext cx="1194867" cy="918242"/>
          </a:xfrm>
          <a:custGeom>
            <a:avLst/>
            <a:gdLst>
              <a:gd name="connsiteX0" fmla="*/ 0 w 1194867"/>
              <a:gd name="connsiteY0" fmla="*/ 572460 h 918242"/>
              <a:gd name="connsiteX1" fmla="*/ 1021977 w 1194867"/>
              <a:gd name="connsiteY1" fmla="*/ 0 h 918242"/>
              <a:gd name="connsiteX2" fmla="*/ 1194867 w 1194867"/>
              <a:gd name="connsiteY2" fmla="*/ 265099 h 918242"/>
              <a:gd name="connsiteX3" fmla="*/ 276625 w 1194867"/>
              <a:gd name="connsiteY3" fmla="*/ 918242 h 918242"/>
              <a:gd name="connsiteX4" fmla="*/ 0 w 1194867"/>
              <a:gd name="connsiteY4" fmla="*/ 572460 h 91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867" h="918242">
                <a:moveTo>
                  <a:pt x="0" y="572460"/>
                </a:moveTo>
                <a:lnTo>
                  <a:pt x="1021977" y="0"/>
                </a:lnTo>
                <a:lnTo>
                  <a:pt x="1194867" y="265099"/>
                </a:lnTo>
                <a:lnTo>
                  <a:pt x="276625" y="918242"/>
                </a:lnTo>
                <a:lnTo>
                  <a:pt x="0" y="5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5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EC47B-3AEA-6894-A519-1C520C82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chart with different colored circles&#10;&#10;Description automatically generated">
            <a:extLst>
              <a:ext uri="{FF2B5EF4-FFF2-40B4-BE49-F238E27FC236}">
                <a16:creationId xmlns:a16="http://schemas.microsoft.com/office/drawing/2014/main" id="{EEE6BC88-243F-7D16-7FB0-8E5703B6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9251" y="0"/>
            <a:ext cx="83050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ED29-C782-1183-DEA1-4990701F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Data cleaning: Replacing Values and adjusting 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698AB-2554-0A44-AECE-7EC8E03D3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616075"/>
            <a:ext cx="4981388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Replace empty and '' in numerical fields with 0</a:t>
            </a:r>
          </a:p>
          <a:p>
            <a:pPr lvl="1"/>
            <a:r>
              <a:rPr lang="en-GB">
                <a:solidFill>
                  <a:schemeClr val="bg1">
                    <a:lumMod val="75000"/>
                  </a:schemeClr>
                </a:solidFill>
              </a:rPr>
              <a:t>Keep categorical diagnoses unchanged as negative (0) differs from undetermined (EMPTY)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Converting month year to time datatype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Afterwards One-Hot-Encoding for models</a:t>
            </a:r>
          </a:p>
          <a:p>
            <a:r>
              <a:rPr lang="en-US">
                <a:latin typeface="Montserrat" panose="00000500000000000000" pitchFamily="2" charset="0"/>
              </a:rPr>
              <a:t>Convert categorical types to float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7E27C6F-B847-B555-4CC7-64FC96AC0317}"/>
              </a:ext>
            </a:extLst>
          </p:cNvPr>
          <p:cNvSpPr/>
          <p:nvPr/>
        </p:nvSpPr>
        <p:spPr>
          <a:xfrm>
            <a:off x="5120640" y="4541993"/>
            <a:ext cx="1126156" cy="982908"/>
          </a:xfrm>
          <a:custGeom>
            <a:avLst/>
            <a:gdLst>
              <a:gd name="connsiteX0" fmla="*/ 19251 w 1126156"/>
              <a:gd name="connsiteY0" fmla="*/ 530521 h 982908"/>
              <a:gd name="connsiteX1" fmla="*/ 96253 w 1126156"/>
              <a:gd name="connsiteY1" fmla="*/ 492020 h 982908"/>
              <a:gd name="connsiteX2" fmla="*/ 125128 w 1126156"/>
              <a:gd name="connsiteY2" fmla="*/ 463144 h 982908"/>
              <a:gd name="connsiteX3" fmla="*/ 154004 w 1126156"/>
              <a:gd name="connsiteY3" fmla="*/ 443893 h 982908"/>
              <a:gd name="connsiteX4" fmla="*/ 231006 w 1126156"/>
              <a:gd name="connsiteY4" fmla="*/ 386142 h 982908"/>
              <a:gd name="connsiteX5" fmla="*/ 269507 w 1126156"/>
              <a:gd name="connsiteY5" fmla="*/ 376516 h 982908"/>
              <a:gd name="connsiteX6" fmla="*/ 298383 w 1126156"/>
              <a:gd name="connsiteY6" fmla="*/ 366891 h 982908"/>
              <a:gd name="connsiteX7" fmla="*/ 336884 w 1126156"/>
              <a:gd name="connsiteY7" fmla="*/ 347641 h 982908"/>
              <a:gd name="connsiteX8" fmla="*/ 375385 w 1126156"/>
              <a:gd name="connsiteY8" fmla="*/ 338015 h 982908"/>
              <a:gd name="connsiteX9" fmla="*/ 462013 w 1126156"/>
              <a:gd name="connsiteY9" fmla="*/ 299514 h 982908"/>
              <a:gd name="connsiteX10" fmla="*/ 596766 w 1126156"/>
              <a:gd name="connsiteY10" fmla="*/ 251388 h 982908"/>
              <a:gd name="connsiteX11" fmla="*/ 625642 w 1126156"/>
              <a:gd name="connsiteY11" fmla="*/ 232138 h 982908"/>
              <a:gd name="connsiteX12" fmla="*/ 693019 w 1126156"/>
              <a:gd name="connsiteY12" fmla="*/ 193636 h 982908"/>
              <a:gd name="connsiteX13" fmla="*/ 750771 w 1126156"/>
              <a:gd name="connsiteY13" fmla="*/ 135885 h 982908"/>
              <a:gd name="connsiteX14" fmla="*/ 760396 w 1126156"/>
              <a:gd name="connsiteY14" fmla="*/ 97384 h 982908"/>
              <a:gd name="connsiteX15" fmla="*/ 798897 w 1126156"/>
              <a:gd name="connsiteY15" fmla="*/ 87759 h 982908"/>
              <a:gd name="connsiteX16" fmla="*/ 885524 w 1126156"/>
              <a:gd name="connsiteY16" fmla="*/ 58883 h 982908"/>
              <a:gd name="connsiteX17" fmla="*/ 914400 w 1126156"/>
              <a:gd name="connsiteY17" fmla="*/ 49258 h 982908"/>
              <a:gd name="connsiteX18" fmla="*/ 943276 w 1126156"/>
              <a:gd name="connsiteY18" fmla="*/ 20382 h 982908"/>
              <a:gd name="connsiteX19" fmla="*/ 972152 w 1126156"/>
              <a:gd name="connsiteY19" fmla="*/ 1131 h 982908"/>
              <a:gd name="connsiteX20" fmla="*/ 1010653 w 1126156"/>
              <a:gd name="connsiteY20" fmla="*/ 58883 h 982908"/>
              <a:gd name="connsiteX21" fmla="*/ 1029903 w 1126156"/>
              <a:gd name="connsiteY21" fmla="*/ 87759 h 982908"/>
              <a:gd name="connsiteX22" fmla="*/ 1049154 w 1126156"/>
              <a:gd name="connsiteY22" fmla="*/ 145510 h 982908"/>
              <a:gd name="connsiteX23" fmla="*/ 1078029 w 1126156"/>
              <a:gd name="connsiteY23" fmla="*/ 174386 h 982908"/>
              <a:gd name="connsiteX24" fmla="*/ 1087655 w 1126156"/>
              <a:gd name="connsiteY24" fmla="*/ 203262 h 982908"/>
              <a:gd name="connsiteX25" fmla="*/ 1126156 w 1126156"/>
              <a:gd name="connsiteY25" fmla="*/ 261013 h 982908"/>
              <a:gd name="connsiteX26" fmla="*/ 1097280 w 1126156"/>
              <a:gd name="connsiteY26" fmla="*/ 405392 h 982908"/>
              <a:gd name="connsiteX27" fmla="*/ 1068404 w 1126156"/>
              <a:gd name="connsiteY27" fmla="*/ 415018 h 982908"/>
              <a:gd name="connsiteX28" fmla="*/ 1039528 w 1126156"/>
              <a:gd name="connsiteY28" fmla="*/ 443893 h 982908"/>
              <a:gd name="connsiteX29" fmla="*/ 991402 w 1126156"/>
              <a:gd name="connsiteY29" fmla="*/ 453519 h 982908"/>
              <a:gd name="connsiteX30" fmla="*/ 962526 w 1126156"/>
              <a:gd name="connsiteY30" fmla="*/ 463144 h 982908"/>
              <a:gd name="connsiteX31" fmla="*/ 827773 w 1126156"/>
              <a:gd name="connsiteY31" fmla="*/ 530521 h 982908"/>
              <a:gd name="connsiteX32" fmla="*/ 789272 w 1126156"/>
              <a:gd name="connsiteY32" fmla="*/ 540146 h 982908"/>
              <a:gd name="connsiteX33" fmla="*/ 760396 w 1126156"/>
              <a:gd name="connsiteY33" fmla="*/ 549771 h 982908"/>
              <a:gd name="connsiteX34" fmla="*/ 683394 w 1126156"/>
              <a:gd name="connsiteY34" fmla="*/ 569022 h 982908"/>
              <a:gd name="connsiteX35" fmla="*/ 635267 w 1126156"/>
              <a:gd name="connsiteY35" fmla="*/ 588272 h 982908"/>
              <a:gd name="connsiteX36" fmla="*/ 567891 w 1126156"/>
              <a:gd name="connsiteY36" fmla="*/ 607523 h 982908"/>
              <a:gd name="connsiteX37" fmla="*/ 481263 w 1126156"/>
              <a:gd name="connsiteY37" fmla="*/ 655649 h 982908"/>
              <a:gd name="connsiteX38" fmla="*/ 413886 w 1126156"/>
              <a:gd name="connsiteY38" fmla="*/ 703775 h 982908"/>
              <a:gd name="connsiteX39" fmla="*/ 385011 w 1126156"/>
              <a:gd name="connsiteY39" fmla="*/ 732651 h 982908"/>
              <a:gd name="connsiteX40" fmla="*/ 346509 w 1126156"/>
              <a:gd name="connsiteY40" fmla="*/ 742276 h 982908"/>
              <a:gd name="connsiteX41" fmla="*/ 298383 w 1126156"/>
              <a:gd name="connsiteY41" fmla="*/ 790403 h 982908"/>
              <a:gd name="connsiteX42" fmla="*/ 240632 w 1126156"/>
              <a:gd name="connsiteY42" fmla="*/ 819279 h 982908"/>
              <a:gd name="connsiteX43" fmla="*/ 182880 w 1126156"/>
              <a:gd name="connsiteY43" fmla="*/ 867405 h 982908"/>
              <a:gd name="connsiteX44" fmla="*/ 144379 w 1126156"/>
              <a:gd name="connsiteY44" fmla="*/ 973283 h 982908"/>
              <a:gd name="connsiteX45" fmla="*/ 115503 w 1126156"/>
              <a:gd name="connsiteY45" fmla="*/ 982908 h 982908"/>
              <a:gd name="connsiteX46" fmla="*/ 77002 w 1126156"/>
              <a:gd name="connsiteY46" fmla="*/ 925156 h 982908"/>
              <a:gd name="connsiteX47" fmla="*/ 38501 w 1126156"/>
              <a:gd name="connsiteY47" fmla="*/ 800028 h 982908"/>
              <a:gd name="connsiteX48" fmla="*/ 28876 w 1126156"/>
              <a:gd name="connsiteY48" fmla="*/ 732651 h 982908"/>
              <a:gd name="connsiteX49" fmla="*/ 0 w 1126156"/>
              <a:gd name="connsiteY49" fmla="*/ 597898 h 9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6156" h="982908">
                <a:moveTo>
                  <a:pt x="19251" y="530521"/>
                </a:moveTo>
                <a:cubicBezTo>
                  <a:pt x="44918" y="517687"/>
                  <a:pt x="72043" y="507427"/>
                  <a:pt x="96253" y="492020"/>
                </a:cubicBezTo>
                <a:cubicBezTo>
                  <a:pt x="107737" y="484712"/>
                  <a:pt x="114671" y="471858"/>
                  <a:pt x="125128" y="463144"/>
                </a:cubicBezTo>
                <a:cubicBezTo>
                  <a:pt x="134015" y="455738"/>
                  <a:pt x="145117" y="451299"/>
                  <a:pt x="154004" y="443893"/>
                </a:cubicBezTo>
                <a:cubicBezTo>
                  <a:pt x="196748" y="408273"/>
                  <a:pt x="170329" y="413110"/>
                  <a:pt x="231006" y="386142"/>
                </a:cubicBezTo>
                <a:cubicBezTo>
                  <a:pt x="243094" y="380769"/>
                  <a:pt x="256787" y="380150"/>
                  <a:pt x="269507" y="376516"/>
                </a:cubicBezTo>
                <a:cubicBezTo>
                  <a:pt x="279263" y="373729"/>
                  <a:pt x="289057" y="370888"/>
                  <a:pt x="298383" y="366891"/>
                </a:cubicBezTo>
                <a:cubicBezTo>
                  <a:pt x="311571" y="361239"/>
                  <a:pt x="323449" y="352679"/>
                  <a:pt x="336884" y="347641"/>
                </a:cubicBezTo>
                <a:cubicBezTo>
                  <a:pt x="349270" y="342996"/>
                  <a:pt x="362999" y="342660"/>
                  <a:pt x="375385" y="338015"/>
                </a:cubicBezTo>
                <a:cubicBezTo>
                  <a:pt x="509526" y="287712"/>
                  <a:pt x="304005" y="352183"/>
                  <a:pt x="462013" y="299514"/>
                </a:cubicBezTo>
                <a:cubicBezTo>
                  <a:pt x="518808" y="280582"/>
                  <a:pt x="528015" y="297221"/>
                  <a:pt x="596766" y="251388"/>
                </a:cubicBezTo>
                <a:cubicBezTo>
                  <a:pt x="606391" y="244971"/>
                  <a:pt x="615598" y="237877"/>
                  <a:pt x="625642" y="232138"/>
                </a:cubicBezTo>
                <a:cubicBezTo>
                  <a:pt x="643257" y="222072"/>
                  <a:pt x="677385" y="209270"/>
                  <a:pt x="693019" y="193636"/>
                </a:cubicBezTo>
                <a:cubicBezTo>
                  <a:pt x="764649" y="122006"/>
                  <a:pt x="682722" y="181250"/>
                  <a:pt x="750771" y="135885"/>
                </a:cubicBezTo>
                <a:cubicBezTo>
                  <a:pt x="753979" y="123051"/>
                  <a:pt x="751042" y="106738"/>
                  <a:pt x="760396" y="97384"/>
                </a:cubicBezTo>
                <a:cubicBezTo>
                  <a:pt x="769750" y="88030"/>
                  <a:pt x="786253" y="91649"/>
                  <a:pt x="798897" y="87759"/>
                </a:cubicBezTo>
                <a:cubicBezTo>
                  <a:pt x="827989" y="78808"/>
                  <a:pt x="856648" y="68508"/>
                  <a:pt x="885524" y="58883"/>
                </a:cubicBezTo>
                <a:lnTo>
                  <a:pt x="914400" y="49258"/>
                </a:lnTo>
                <a:cubicBezTo>
                  <a:pt x="924025" y="39633"/>
                  <a:pt x="932819" y="29096"/>
                  <a:pt x="943276" y="20382"/>
                </a:cubicBezTo>
                <a:cubicBezTo>
                  <a:pt x="952163" y="12976"/>
                  <a:pt x="962108" y="-4608"/>
                  <a:pt x="972152" y="1131"/>
                </a:cubicBezTo>
                <a:cubicBezTo>
                  <a:pt x="992240" y="12610"/>
                  <a:pt x="997819" y="39632"/>
                  <a:pt x="1010653" y="58883"/>
                </a:cubicBezTo>
                <a:cubicBezTo>
                  <a:pt x="1017070" y="68508"/>
                  <a:pt x="1026245" y="76785"/>
                  <a:pt x="1029903" y="87759"/>
                </a:cubicBezTo>
                <a:cubicBezTo>
                  <a:pt x="1036320" y="107009"/>
                  <a:pt x="1034806" y="131161"/>
                  <a:pt x="1049154" y="145510"/>
                </a:cubicBezTo>
                <a:lnTo>
                  <a:pt x="1078029" y="174386"/>
                </a:lnTo>
                <a:cubicBezTo>
                  <a:pt x="1081238" y="184011"/>
                  <a:pt x="1082728" y="194393"/>
                  <a:pt x="1087655" y="203262"/>
                </a:cubicBezTo>
                <a:cubicBezTo>
                  <a:pt x="1098891" y="223486"/>
                  <a:pt x="1126156" y="261013"/>
                  <a:pt x="1126156" y="261013"/>
                </a:cubicBezTo>
                <a:cubicBezTo>
                  <a:pt x="1123900" y="285827"/>
                  <a:pt x="1128870" y="373802"/>
                  <a:pt x="1097280" y="405392"/>
                </a:cubicBezTo>
                <a:cubicBezTo>
                  <a:pt x="1090106" y="412566"/>
                  <a:pt x="1078029" y="411809"/>
                  <a:pt x="1068404" y="415018"/>
                </a:cubicBezTo>
                <a:cubicBezTo>
                  <a:pt x="1058779" y="424643"/>
                  <a:pt x="1051703" y="437806"/>
                  <a:pt x="1039528" y="443893"/>
                </a:cubicBezTo>
                <a:cubicBezTo>
                  <a:pt x="1024895" y="451209"/>
                  <a:pt x="1007273" y="449551"/>
                  <a:pt x="991402" y="453519"/>
                </a:cubicBezTo>
                <a:cubicBezTo>
                  <a:pt x="981559" y="455980"/>
                  <a:pt x="971601" y="458607"/>
                  <a:pt x="962526" y="463144"/>
                </a:cubicBezTo>
                <a:cubicBezTo>
                  <a:pt x="873482" y="507666"/>
                  <a:pt x="919352" y="497219"/>
                  <a:pt x="827773" y="530521"/>
                </a:cubicBezTo>
                <a:cubicBezTo>
                  <a:pt x="815341" y="535042"/>
                  <a:pt x="801992" y="536512"/>
                  <a:pt x="789272" y="540146"/>
                </a:cubicBezTo>
                <a:cubicBezTo>
                  <a:pt x="779516" y="542933"/>
                  <a:pt x="770184" y="547101"/>
                  <a:pt x="760396" y="549771"/>
                </a:cubicBezTo>
                <a:cubicBezTo>
                  <a:pt x="734871" y="556732"/>
                  <a:pt x="708681" y="561241"/>
                  <a:pt x="683394" y="569022"/>
                </a:cubicBezTo>
                <a:cubicBezTo>
                  <a:pt x="666880" y="574103"/>
                  <a:pt x="651445" y="582205"/>
                  <a:pt x="635267" y="588272"/>
                </a:cubicBezTo>
                <a:cubicBezTo>
                  <a:pt x="607639" y="598633"/>
                  <a:pt x="598246" y="599934"/>
                  <a:pt x="567891" y="607523"/>
                </a:cubicBezTo>
                <a:cubicBezTo>
                  <a:pt x="501697" y="651652"/>
                  <a:pt x="532088" y="638708"/>
                  <a:pt x="481263" y="655649"/>
                </a:cubicBezTo>
                <a:cubicBezTo>
                  <a:pt x="458416" y="670881"/>
                  <a:pt x="434772" y="685872"/>
                  <a:pt x="413886" y="703775"/>
                </a:cubicBezTo>
                <a:cubicBezTo>
                  <a:pt x="403551" y="712634"/>
                  <a:pt x="396830" y="725898"/>
                  <a:pt x="385011" y="732651"/>
                </a:cubicBezTo>
                <a:cubicBezTo>
                  <a:pt x="373525" y="739214"/>
                  <a:pt x="359343" y="739068"/>
                  <a:pt x="346509" y="742276"/>
                </a:cubicBezTo>
                <a:cubicBezTo>
                  <a:pt x="269502" y="793617"/>
                  <a:pt x="362559" y="726229"/>
                  <a:pt x="298383" y="790403"/>
                </a:cubicBezTo>
                <a:cubicBezTo>
                  <a:pt x="270802" y="817984"/>
                  <a:pt x="271942" y="803624"/>
                  <a:pt x="240632" y="819279"/>
                </a:cubicBezTo>
                <a:cubicBezTo>
                  <a:pt x="213828" y="832681"/>
                  <a:pt x="204170" y="846115"/>
                  <a:pt x="182880" y="867405"/>
                </a:cubicBezTo>
                <a:cubicBezTo>
                  <a:pt x="180888" y="873382"/>
                  <a:pt x="151817" y="964357"/>
                  <a:pt x="144379" y="973283"/>
                </a:cubicBezTo>
                <a:cubicBezTo>
                  <a:pt x="137884" y="981077"/>
                  <a:pt x="125128" y="979700"/>
                  <a:pt x="115503" y="982908"/>
                </a:cubicBezTo>
                <a:cubicBezTo>
                  <a:pt x="102669" y="963657"/>
                  <a:pt x="84318" y="947105"/>
                  <a:pt x="77002" y="925156"/>
                </a:cubicBezTo>
                <a:cubicBezTo>
                  <a:pt x="67421" y="896412"/>
                  <a:pt x="45304" y="837447"/>
                  <a:pt x="38501" y="800028"/>
                </a:cubicBezTo>
                <a:cubicBezTo>
                  <a:pt x="34443" y="777707"/>
                  <a:pt x="31251" y="755213"/>
                  <a:pt x="28876" y="732651"/>
                </a:cubicBezTo>
                <a:cubicBezTo>
                  <a:pt x="15445" y="605052"/>
                  <a:pt x="47287" y="645183"/>
                  <a:pt x="0" y="59789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F93ECA8-EE22-21C9-E6CD-F5A765E5E73C}"/>
              </a:ext>
            </a:extLst>
          </p:cNvPr>
          <p:cNvSpPr/>
          <p:nvPr/>
        </p:nvSpPr>
        <p:spPr>
          <a:xfrm>
            <a:off x="5082988" y="4487476"/>
            <a:ext cx="1194867" cy="918242"/>
          </a:xfrm>
          <a:custGeom>
            <a:avLst/>
            <a:gdLst>
              <a:gd name="connsiteX0" fmla="*/ 0 w 1194867"/>
              <a:gd name="connsiteY0" fmla="*/ 572460 h 918242"/>
              <a:gd name="connsiteX1" fmla="*/ 1021977 w 1194867"/>
              <a:gd name="connsiteY1" fmla="*/ 0 h 918242"/>
              <a:gd name="connsiteX2" fmla="*/ 1194867 w 1194867"/>
              <a:gd name="connsiteY2" fmla="*/ 265099 h 918242"/>
              <a:gd name="connsiteX3" fmla="*/ 276625 w 1194867"/>
              <a:gd name="connsiteY3" fmla="*/ 918242 h 918242"/>
              <a:gd name="connsiteX4" fmla="*/ 0 w 1194867"/>
              <a:gd name="connsiteY4" fmla="*/ 572460 h 91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867" h="918242">
                <a:moveTo>
                  <a:pt x="0" y="572460"/>
                </a:moveTo>
                <a:lnTo>
                  <a:pt x="1021977" y="0"/>
                </a:lnTo>
                <a:lnTo>
                  <a:pt x="1194867" y="265099"/>
                </a:lnTo>
                <a:lnTo>
                  <a:pt x="276625" y="918242"/>
                </a:lnTo>
                <a:lnTo>
                  <a:pt x="0" y="5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2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8835A-7B39-2D92-0F6C-A3A32E2C3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circle with different colored labels&#10;&#10;Description automatically generated">
            <a:extLst>
              <a:ext uri="{FF2B5EF4-FFF2-40B4-BE49-F238E27FC236}">
                <a16:creationId xmlns:a16="http://schemas.microsoft.com/office/drawing/2014/main" id="{F7631D66-CF5A-06F3-5584-322E127A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020" y="0"/>
            <a:ext cx="83050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D99D56-95B1-6A78-4C96-6F3CEE5A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36525"/>
            <a:ext cx="5689600" cy="1325563"/>
          </a:xfrm>
        </p:spPr>
        <p:txBody>
          <a:bodyPr/>
          <a:lstStyle/>
          <a:p>
            <a:r>
              <a:rPr lang="en-US"/>
              <a:t>Data Insights: Overall low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58B37-69E0-6B29-D805-7EA35B1A9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" y="1616075"/>
            <a:ext cx="4696823" cy="4351338"/>
          </a:xfrm>
        </p:spPr>
        <p:txBody>
          <a:bodyPr>
            <a:normAutofit/>
          </a:bodyPr>
          <a:lstStyle/>
          <a:p>
            <a:r>
              <a:rPr lang="en-US"/>
              <a:t>Target variable:</a:t>
            </a:r>
            <a:br>
              <a:rPr lang="en-US"/>
            </a:br>
            <a:r>
              <a:rPr lang="en-US">
                <a:solidFill>
                  <a:srgbClr val="FF8500"/>
                </a:solidFill>
              </a:rPr>
              <a:t>Duration of Stay</a:t>
            </a:r>
          </a:p>
          <a:p>
            <a:r>
              <a:rPr lang="en-US"/>
              <a:t>No clear indicators of length of stay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BA23001-CA31-E93B-4B84-30A9DDBB1158}"/>
              </a:ext>
            </a:extLst>
          </p:cNvPr>
          <p:cNvSpPr/>
          <p:nvPr/>
        </p:nvSpPr>
        <p:spPr>
          <a:xfrm>
            <a:off x="5120640" y="4541993"/>
            <a:ext cx="1126156" cy="982908"/>
          </a:xfrm>
          <a:custGeom>
            <a:avLst/>
            <a:gdLst>
              <a:gd name="connsiteX0" fmla="*/ 19251 w 1126156"/>
              <a:gd name="connsiteY0" fmla="*/ 530521 h 982908"/>
              <a:gd name="connsiteX1" fmla="*/ 96253 w 1126156"/>
              <a:gd name="connsiteY1" fmla="*/ 492020 h 982908"/>
              <a:gd name="connsiteX2" fmla="*/ 125128 w 1126156"/>
              <a:gd name="connsiteY2" fmla="*/ 463144 h 982908"/>
              <a:gd name="connsiteX3" fmla="*/ 154004 w 1126156"/>
              <a:gd name="connsiteY3" fmla="*/ 443893 h 982908"/>
              <a:gd name="connsiteX4" fmla="*/ 231006 w 1126156"/>
              <a:gd name="connsiteY4" fmla="*/ 386142 h 982908"/>
              <a:gd name="connsiteX5" fmla="*/ 269507 w 1126156"/>
              <a:gd name="connsiteY5" fmla="*/ 376516 h 982908"/>
              <a:gd name="connsiteX6" fmla="*/ 298383 w 1126156"/>
              <a:gd name="connsiteY6" fmla="*/ 366891 h 982908"/>
              <a:gd name="connsiteX7" fmla="*/ 336884 w 1126156"/>
              <a:gd name="connsiteY7" fmla="*/ 347641 h 982908"/>
              <a:gd name="connsiteX8" fmla="*/ 375385 w 1126156"/>
              <a:gd name="connsiteY8" fmla="*/ 338015 h 982908"/>
              <a:gd name="connsiteX9" fmla="*/ 462013 w 1126156"/>
              <a:gd name="connsiteY9" fmla="*/ 299514 h 982908"/>
              <a:gd name="connsiteX10" fmla="*/ 596766 w 1126156"/>
              <a:gd name="connsiteY10" fmla="*/ 251388 h 982908"/>
              <a:gd name="connsiteX11" fmla="*/ 625642 w 1126156"/>
              <a:gd name="connsiteY11" fmla="*/ 232138 h 982908"/>
              <a:gd name="connsiteX12" fmla="*/ 693019 w 1126156"/>
              <a:gd name="connsiteY12" fmla="*/ 193636 h 982908"/>
              <a:gd name="connsiteX13" fmla="*/ 750771 w 1126156"/>
              <a:gd name="connsiteY13" fmla="*/ 135885 h 982908"/>
              <a:gd name="connsiteX14" fmla="*/ 760396 w 1126156"/>
              <a:gd name="connsiteY14" fmla="*/ 97384 h 982908"/>
              <a:gd name="connsiteX15" fmla="*/ 798897 w 1126156"/>
              <a:gd name="connsiteY15" fmla="*/ 87759 h 982908"/>
              <a:gd name="connsiteX16" fmla="*/ 885524 w 1126156"/>
              <a:gd name="connsiteY16" fmla="*/ 58883 h 982908"/>
              <a:gd name="connsiteX17" fmla="*/ 914400 w 1126156"/>
              <a:gd name="connsiteY17" fmla="*/ 49258 h 982908"/>
              <a:gd name="connsiteX18" fmla="*/ 943276 w 1126156"/>
              <a:gd name="connsiteY18" fmla="*/ 20382 h 982908"/>
              <a:gd name="connsiteX19" fmla="*/ 972152 w 1126156"/>
              <a:gd name="connsiteY19" fmla="*/ 1131 h 982908"/>
              <a:gd name="connsiteX20" fmla="*/ 1010653 w 1126156"/>
              <a:gd name="connsiteY20" fmla="*/ 58883 h 982908"/>
              <a:gd name="connsiteX21" fmla="*/ 1029903 w 1126156"/>
              <a:gd name="connsiteY21" fmla="*/ 87759 h 982908"/>
              <a:gd name="connsiteX22" fmla="*/ 1049154 w 1126156"/>
              <a:gd name="connsiteY22" fmla="*/ 145510 h 982908"/>
              <a:gd name="connsiteX23" fmla="*/ 1078029 w 1126156"/>
              <a:gd name="connsiteY23" fmla="*/ 174386 h 982908"/>
              <a:gd name="connsiteX24" fmla="*/ 1087655 w 1126156"/>
              <a:gd name="connsiteY24" fmla="*/ 203262 h 982908"/>
              <a:gd name="connsiteX25" fmla="*/ 1126156 w 1126156"/>
              <a:gd name="connsiteY25" fmla="*/ 261013 h 982908"/>
              <a:gd name="connsiteX26" fmla="*/ 1097280 w 1126156"/>
              <a:gd name="connsiteY26" fmla="*/ 405392 h 982908"/>
              <a:gd name="connsiteX27" fmla="*/ 1068404 w 1126156"/>
              <a:gd name="connsiteY27" fmla="*/ 415018 h 982908"/>
              <a:gd name="connsiteX28" fmla="*/ 1039528 w 1126156"/>
              <a:gd name="connsiteY28" fmla="*/ 443893 h 982908"/>
              <a:gd name="connsiteX29" fmla="*/ 991402 w 1126156"/>
              <a:gd name="connsiteY29" fmla="*/ 453519 h 982908"/>
              <a:gd name="connsiteX30" fmla="*/ 962526 w 1126156"/>
              <a:gd name="connsiteY30" fmla="*/ 463144 h 982908"/>
              <a:gd name="connsiteX31" fmla="*/ 827773 w 1126156"/>
              <a:gd name="connsiteY31" fmla="*/ 530521 h 982908"/>
              <a:gd name="connsiteX32" fmla="*/ 789272 w 1126156"/>
              <a:gd name="connsiteY32" fmla="*/ 540146 h 982908"/>
              <a:gd name="connsiteX33" fmla="*/ 760396 w 1126156"/>
              <a:gd name="connsiteY33" fmla="*/ 549771 h 982908"/>
              <a:gd name="connsiteX34" fmla="*/ 683394 w 1126156"/>
              <a:gd name="connsiteY34" fmla="*/ 569022 h 982908"/>
              <a:gd name="connsiteX35" fmla="*/ 635267 w 1126156"/>
              <a:gd name="connsiteY35" fmla="*/ 588272 h 982908"/>
              <a:gd name="connsiteX36" fmla="*/ 567891 w 1126156"/>
              <a:gd name="connsiteY36" fmla="*/ 607523 h 982908"/>
              <a:gd name="connsiteX37" fmla="*/ 481263 w 1126156"/>
              <a:gd name="connsiteY37" fmla="*/ 655649 h 982908"/>
              <a:gd name="connsiteX38" fmla="*/ 413886 w 1126156"/>
              <a:gd name="connsiteY38" fmla="*/ 703775 h 982908"/>
              <a:gd name="connsiteX39" fmla="*/ 385011 w 1126156"/>
              <a:gd name="connsiteY39" fmla="*/ 732651 h 982908"/>
              <a:gd name="connsiteX40" fmla="*/ 346509 w 1126156"/>
              <a:gd name="connsiteY40" fmla="*/ 742276 h 982908"/>
              <a:gd name="connsiteX41" fmla="*/ 298383 w 1126156"/>
              <a:gd name="connsiteY41" fmla="*/ 790403 h 982908"/>
              <a:gd name="connsiteX42" fmla="*/ 240632 w 1126156"/>
              <a:gd name="connsiteY42" fmla="*/ 819279 h 982908"/>
              <a:gd name="connsiteX43" fmla="*/ 182880 w 1126156"/>
              <a:gd name="connsiteY43" fmla="*/ 867405 h 982908"/>
              <a:gd name="connsiteX44" fmla="*/ 144379 w 1126156"/>
              <a:gd name="connsiteY44" fmla="*/ 973283 h 982908"/>
              <a:gd name="connsiteX45" fmla="*/ 115503 w 1126156"/>
              <a:gd name="connsiteY45" fmla="*/ 982908 h 982908"/>
              <a:gd name="connsiteX46" fmla="*/ 77002 w 1126156"/>
              <a:gd name="connsiteY46" fmla="*/ 925156 h 982908"/>
              <a:gd name="connsiteX47" fmla="*/ 38501 w 1126156"/>
              <a:gd name="connsiteY47" fmla="*/ 800028 h 982908"/>
              <a:gd name="connsiteX48" fmla="*/ 28876 w 1126156"/>
              <a:gd name="connsiteY48" fmla="*/ 732651 h 982908"/>
              <a:gd name="connsiteX49" fmla="*/ 0 w 1126156"/>
              <a:gd name="connsiteY49" fmla="*/ 597898 h 9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6156" h="982908">
                <a:moveTo>
                  <a:pt x="19251" y="530521"/>
                </a:moveTo>
                <a:cubicBezTo>
                  <a:pt x="44918" y="517687"/>
                  <a:pt x="72043" y="507427"/>
                  <a:pt x="96253" y="492020"/>
                </a:cubicBezTo>
                <a:cubicBezTo>
                  <a:pt x="107737" y="484712"/>
                  <a:pt x="114671" y="471858"/>
                  <a:pt x="125128" y="463144"/>
                </a:cubicBezTo>
                <a:cubicBezTo>
                  <a:pt x="134015" y="455738"/>
                  <a:pt x="145117" y="451299"/>
                  <a:pt x="154004" y="443893"/>
                </a:cubicBezTo>
                <a:cubicBezTo>
                  <a:pt x="196748" y="408273"/>
                  <a:pt x="170329" y="413110"/>
                  <a:pt x="231006" y="386142"/>
                </a:cubicBezTo>
                <a:cubicBezTo>
                  <a:pt x="243094" y="380769"/>
                  <a:pt x="256787" y="380150"/>
                  <a:pt x="269507" y="376516"/>
                </a:cubicBezTo>
                <a:cubicBezTo>
                  <a:pt x="279263" y="373729"/>
                  <a:pt x="289057" y="370888"/>
                  <a:pt x="298383" y="366891"/>
                </a:cubicBezTo>
                <a:cubicBezTo>
                  <a:pt x="311571" y="361239"/>
                  <a:pt x="323449" y="352679"/>
                  <a:pt x="336884" y="347641"/>
                </a:cubicBezTo>
                <a:cubicBezTo>
                  <a:pt x="349270" y="342996"/>
                  <a:pt x="362999" y="342660"/>
                  <a:pt x="375385" y="338015"/>
                </a:cubicBezTo>
                <a:cubicBezTo>
                  <a:pt x="509526" y="287712"/>
                  <a:pt x="304005" y="352183"/>
                  <a:pt x="462013" y="299514"/>
                </a:cubicBezTo>
                <a:cubicBezTo>
                  <a:pt x="518808" y="280582"/>
                  <a:pt x="528015" y="297221"/>
                  <a:pt x="596766" y="251388"/>
                </a:cubicBezTo>
                <a:cubicBezTo>
                  <a:pt x="606391" y="244971"/>
                  <a:pt x="615598" y="237877"/>
                  <a:pt x="625642" y="232138"/>
                </a:cubicBezTo>
                <a:cubicBezTo>
                  <a:pt x="643257" y="222072"/>
                  <a:pt x="677385" y="209270"/>
                  <a:pt x="693019" y="193636"/>
                </a:cubicBezTo>
                <a:cubicBezTo>
                  <a:pt x="764649" y="122006"/>
                  <a:pt x="682722" y="181250"/>
                  <a:pt x="750771" y="135885"/>
                </a:cubicBezTo>
                <a:cubicBezTo>
                  <a:pt x="753979" y="123051"/>
                  <a:pt x="751042" y="106738"/>
                  <a:pt x="760396" y="97384"/>
                </a:cubicBezTo>
                <a:cubicBezTo>
                  <a:pt x="769750" y="88030"/>
                  <a:pt x="786253" y="91649"/>
                  <a:pt x="798897" y="87759"/>
                </a:cubicBezTo>
                <a:cubicBezTo>
                  <a:pt x="827989" y="78808"/>
                  <a:pt x="856648" y="68508"/>
                  <a:pt x="885524" y="58883"/>
                </a:cubicBezTo>
                <a:lnTo>
                  <a:pt x="914400" y="49258"/>
                </a:lnTo>
                <a:cubicBezTo>
                  <a:pt x="924025" y="39633"/>
                  <a:pt x="932819" y="29096"/>
                  <a:pt x="943276" y="20382"/>
                </a:cubicBezTo>
                <a:cubicBezTo>
                  <a:pt x="952163" y="12976"/>
                  <a:pt x="962108" y="-4608"/>
                  <a:pt x="972152" y="1131"/>
                </a:cubicBezTo>
                <a:cubicBezTo>
                  <a:pt x="992240" y="12610"/>
                  <a:pt x="997819" y="39632"/>
                  <a:pt x="1010653" y="58883"/>
                </a:cubicBezTo>
                <a:cubicBezTo>
                  <a:pt x="1017070" y="68508"/>
                  <a:pt x="1026245" y="76785"/>
                  <a:pt x="1029903" y="87759"/>
                </a:cubicBezTo>
                <a:cubicBezTo>
                  <a:pt x="1036320" y="107009"/>
                  <a:pt x="1034806" y="131161"/>
                  <a:pt x="1049154" y="145510"/>
                </a:cubicBezTo>
                <a:lnTo>
                  <a:pt x="1078029" y="174386"/>
                </a:lnTo>
                <a:cubicBezTo>
                  <a:pt x="1081238" y="184011"/>
                  <a:pt x="1082728" y="194393"/>
                  <a:pt x="1087655" y="203262"/>
                </a:cubicBezTo>
                <a:cubicBezTo>
                  <a:pt x="1098891" y="223486"/>
                  <a:pt x="1126156" y="261013"/>
                  <a:pt x="1126156" y="261013"/>
                </a:cubicBezTo>
                <a:cubicBezTo>
                  <a:pt x="1123900" y="285827"/>
                  <a:pt x="1128870" y="373802"/>
                  <a:pt x="1097280" y="405392"/>
                </a:cubicBezTo>
                <a:cubicBezTo>
                  <a:pt x="1090106" y="412566"/>
                  <a:pt x="1078029" y="411809"/>
                  <a:pt x="1068404" y="415018"/>
                </a:cubicBezTo>
                <a:cubicBezTo>
                  <a:pt x="1058779" y="424643"/>
                  <a:pt x="1051703" y="437806"/>
                  <a:pt x="1039528" y="443893"/>
                </a:cubicBezTo>
                <a:cubicBezTo>
                  <a:pt x="1024895" y="451209"/>
                  <a:pt x="1007273" y="449551"/>
                  <a:pt x="991402" y="453519"/>
                </a:cubicBezTo>
                <a:cubicBezTo>
                  <a:pt x="981559" y="455980"/>
                  <a:pt x="971601" y="458607"/>
                  <a:pt x="962526" y="463144"/>
                </a:cubicBezTo>
                <a:cubicBezTo>
                  <a:pt x="873482" y="507666"/>
                  <a:pt x="919352" y="497219"/>
                  <a:pt x="827773" y="530521"/>
                </a:cubicBezTo>
                <a:cubicBezTo>
                  <a:pt x="815341" y="535042"/>
                  <a:pt x="801992" y="536512"/>
                  <a:pt x="789272" y="540146"/>
                </a:cubicBezTo>
                <a:cubicBezTo>
                  <a:pt x="779516" y="542933"/>
                  <a:pt x="770184" y="547101"/>
                  <a:pt x="760396" y="549771"/>
                </a:cubicBezTo>
                <a:cubicBezTo>
                  <a:pt x="734871" y="556732"/>
                  <a:pt x="708681" y="561241"/>
                  <a:pt x="683394" y="569022"/>
                </a:cubicBezTo>
                <a:cubicBezTo>
                  <a:pt x="666880" y="574103"/>
                  <a:pt x="651445" y="582205"/>
                  <a:pt x="635267" y="588272"/>
                </a:cubicBezTo>
                <a:cubicBezTo>
                  <a:pt x="607639" y="598633"/>
                  <a:pt x="598246" y="599934"/>
                  <a:pt x="567891" y="607523"/>
                </a:cubicBezTo>
                <a:cubicBezTo>
                  <a:pt x="501697" y="651652"/>
                  <a:pt x="532088" y="638708"/>
                  <a:pt x="481263" y="655649"/>
                </a:cubicBezTo>
                <a:cubicBezTo>
                  <a:pt x="458416" y="670881"/>
                  <a:pt x="434772" y="685872"/>
                  <a:pt x="413886" y="703775"/>
                </a:cubicBezTo>
                <a:cubicBezTo>
                  <a:pt x="403551" y="712634"/>
                  <a:pt x="396830" y="725898"/>
                  <a:pt x="385011" y="732651"/>
                </a:cubicBezTo>
                <a:cubicBezTo>
                  <a:pt x="373525" y="739214"/>
                  <a:pt x="359343" y="739068"/>
                  <a:pt x="346509" y="742276"/>
                </a:cubicBezTo>
                <a:cubicBezTo>
                  <a:pt x="269502" y="793617"/>
                  <a:pt x="362559" y="726229"/>
                  <a:pt x="298383" y="790403"/>
                </a:cubicBezTo>
                <a:cubicBezTo>
                  <a:pt x="270802" y="817984"/>
                  <a:pt x="271942" y="803624"/>
                  <a:pt x="240632" y="819279"/>
                </a:cubicBezTo>
                <a:cubicBezTo>
                  <a:pt x="213828" y="832681"/>
                  <a:pt x="204170" y="846115"/>
                  <a:pt x="182880" y="867405"/>
                </a:cubicBezTo>
                <a:cubicBezTo>
                  <a:pt x="180888" y="873382"/>
                  <a:pt x="151817" y="964357"/>
                  <a:pt x="144379" y="973283"/>
                </a:cubicBezTo>
                <a:cubicBezTo>
                  <a:pt x="137884" y="981077"/>
                  <a:pt x="125128" y="979700"/>
                  <a:pt x="115503" y="982908"/>
                </a:cubicBezTo>
                <a:cubicBezTo>
                  <a:pt x="102669" y="963657"/>
                  <a:pt x="84318" y="947105"/>
                  <a:pt x="77002" y="925156"/>
                </a:cubicBezTo>
                <a:cubicBezTo>
                  <a:pt x="67421" y="896412"/>
                  <a:pt x="45304" y="837447"/>
                  <a:pt x="38501" y="800028"/>
                </a:cubicBezTo>
                <a:cubicBezTo>
                  <a:pt x="34443" y="777707"/>
                  <a:pt x="31251" y="755213"/>
                  <a:pt x="28876" y="732651"/>
                </a:cubicBezTo>
                <a:cubicBezTo>
                  <a:pt x="15445" y="605052"/>
                  <a:pt x="47287" y="645183"/>
                  <a:pt x="0" y="59789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E85C1-BBE0-9F63-1C44-0BF8178FCC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7" r="24536"/>
          <a:stretch/>
        </p:blipFill>
        <p:spPr>
          <a:xfrm>
            <a:off x="225400" y="3246120"/>
            <a:ext cx="4849620" cy="33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39D4-AC24-55AD-6BB9-2EDD9E1A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83571-A6D7-CFBE-CD38-E832177AA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871" y="1338971"/>
            <a:ext cx="8806079" cy="447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with </a:t>
            </a:r>
            <a:r>
              <a:rPr lang="en-US" err="1"/>
              <a:t>sklearn</a:t>
            </a:r>
            <a:r>
              <a:rPr lang="en-US"/>
              <a:t> Library </a:t>
            </a:r>
            <a:r>
              <a:rPr lang="en-US" err="1"/>
              <a:t>train_test_split</a:t>
            </a:r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1B8FCBD-BF86-98EA-6746-99E0E832FA20}"/>
              </a:ext>
            </a:extLst>
          </p:cNvPr>
          <p:cNvSpPr/>
          <p:nvPr/>
        </p:nvSpPr>
        <p:spPr>
          <a:xfrm>
            <a:off x="1298871" y="1856966"/>
            <a:ext cx="8806079" cy="8419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15’409 </a:t>
            </a:r>
            <a:r>
              <a:rPr lang="de-CH" err="1"/>
              <a:t>Rows</a:t>
            </a:r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93DAE2-6C04-6508-49AA-396952C64A55}"/>
              </a:ext>
            </a:extLst>
          </p:cNvPr>
          <p:cNvSpPr/>
          <p:nvPr/>
        </p:nvSpPr>
        <p:spPr>
          <a:xfrm>
            <a:off x="1298871" y="2966462"/>
            <a:ext cx="6222741" cy="841218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Train</a:t>
            </a:r>
          </a:p>
          <a:p>
            <a:pPr algn="ctr"/>
            <a:r>
              <a:rPr lang="de-CH"/>
              <a:t> (70%)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D8C88B-8CAC-5DD5-B7D5-3A83340DC703}"/>
              </a:ext>
            </a:extLst>
          </p:cNvPr>
          <p:cNvSpPr/>
          <p:nvPr/>
        </p:nvSpPr>
        <p:spPr>
          <a:xfrm>
            <a:off x="7521612" y="2966462"/>
            <a:ext cx="1061622" cy="841218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Validate</a:t>
            </a:r>
            <a:r>
              <a:rPr lang="de-CH"/>
              <a:t> (10%)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95A09BA-8F08-6E70-9CB2-92A6C0C1868D}"/>
              </a:ext>
            </a:extLst>
          </p:cNvPr>
          <p:cNvSpPr/>
          <p:nvPr/>
        </p:nvSpPr>
        <p:spPr>
          <a:xfrm>
            <a:off x="8593239" y="2966462"/>
            <a:ext cx="1511711" cy="841218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Test</a:t>
            </a:r>
          </a:p>
          <a:p>
            <a:pPr algn="ctr"/>
            <a:r>
              <a:rPr lang="de-CH"/>
              <a:t> (20%)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8C3CE1-0CDD-5B3B-BEF3-625AEC5C80F9}"/>
              </a:ext>
            </a:extLst>
          </p:cNvPr>
          <p:cNvSpPr txBox="1">
            <a:spLocks/>
          </p:cNvSpPr>
          <p:nvPr/>
        </p:nvSpPr>
        <p:spPr>
          <a:xfrm>
            <a:off x="5229837" y="4245863"/>
            <a:ext cx="6504435" cy="2321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Stratifying</a:t>
            </a:r>
          </a:p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Length of stay (either value or class)</a:t>
            </a:r>
          </a:p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Highest parameters in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FeatureSelect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(only Random Forest)</a:t>
            </a:r>
          </a:p>
          <a:p>
            <a:pPr lvl="1"/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Negligible impact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03B6A3-07F3-5114-2FF1-618932FC89B5}"/>
              </a:ext>
            </a:extLst>
          </p:cNvPr>
          <p:cNvSpPr txBox="1">
            <a:spLocks/>
          </p:cNvSpPr>
          <p:nvPr/>
        </p:nvSpPr>
        <p:spPr>
          <a:xfrm>
            <a:off x="488052" y="4245864"/>
            <a:ext cx="4741785" cy="2114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Scaling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Sklearn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StandardScaler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Sklearn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MinMaxScaler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lvl="1"/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More precises because few outliers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DD15D9-50DA-E510-DFBA-1EAE1CA9E5A7}"/>
              </a:ext>
            </a:extLst>
          </p:cNvPr>
          <p:cNvCxnSpPr>
            <a:cxnSpLocks/>
          </p:cNvCxnSpPr>
          <p:nvPr/>
        </p:nvCxnSpPr>
        <p:spPr>
          <a:xfrm>
            <a:off x="187018" y="4042437"/>
            <a:ext cx="113296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554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409F1-3BD4-C8B8-00DD-1CED1A99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5993970" cy="1325563"/>
          </a:xfrm>
        </p:spPr>
        <p:txBody>
          <a:bodyPr>
            <a:normAutofit/>
          </a:bodyPr>
          <a:lstStyle/>
          <a:p>
            <a:r>
              <a:rPr lang="en-US"/>
              <a:t>Study 1 - Decision Tree Model (Regression)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B487-1114-6D63-CB1E-7E698804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5105"/>
            <a:ext cx="5671753" cy="4870288"/>
          </a:xfrm>
        </p:spPr>
        <p:txBody>
          <a:bodyPr>
            <a:normAutofit lnSpcReduction="10000"/>
          </a:bodyPr>
          <a:lstStyle/>
          <a:p>
            <a:r>
              <a:rPr lang="en-US" b="1"/>
              <a:t>Methods:</a:t>
            </a:r>
          </a:p>
          <a:p>
            <a:pPr lvl="1"/>
            <a:r>
              <a:rPr lang="en-US"/>
              <a:t>Library </a:t>
            </a:r>
            <a:r>
              <a:rPr lang="en-US" err="1"/>
              <a:t>sklearn</a:t>
            </a:r>
            <a:r>
              <a:rPr lang="en-US"/>
              <a:t> </a:t>
            </a:r>
            <a:r>
              <a:rPr lang="en-US" err="1"/>
              <a:t>DecisionTreeRegressor</a:t>
            </a:r>
            <a:endParaRPr lang="en-US"/>
          </a:p>
          <a:p>
            <a:pPr lvl="1"/>
            <a:r>
              <a:rPr lang="en-US" err="1"/>
              <a:t>Optimisation</a:t>
            </a:r>
            <a:r>
              <a:rPr lang="en-US"/>
              <a:t>: Hyperparameter tuning (Library </a:t>
            </a:r>
            <a:r>
              <a:rPr lang="en-US" err="1"/>
              <a:t>GridSearchCV</a:t>
            </a:r>
            <a:r>
              <a:rPr lang="en-US"/>
              <a:t>)</a:t>
            </a:r>
          </a:p>
          <a:p>
            <a:r>
              <a:rPr lang="en-US" b="1"/>
              <a:t>Results:</a:t>
            </a:r>
          </a:p>
          <a:p>
            <a:pPr lvl="1"/>
            <a:r>
              <a:rPr lang="en-US"/>
              <a:t>Accuracy with 1 day tolerance: 43%</a:t>
            </a:r>
          </a:p>
          <a:p>
            <a:pPr lvl="1"/>
            <a:r>
              <a:rPr lang="en-US"/>
              <a:t>Overfitting issues due to many features and low correlations.</a:t>
            </a:r>
          </a:p>
          <a:p>
            <a:r>
              <a:rPr lang="en-US" b="1"/>
              <a:t>Takeaway:</a:t>
            </a:r>
          </a:p>
          <a:p>
            <a:pPr lvl="1"/>
            <a:r>
              <a:rPr lang="en-US"/>
              <a:t>Highly interpretable but limited in handling complex patterns.</a:t>
            </a:r>
          </a:p>
          <a:p>
            <a:pPr lvl="1"/>
            <a:r>
              <a:rPr lang="en-US"/>
              <a:t>Getting a precise numerical prediction will be difficult. Ranges could be more helpful.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06B836-4CEC-6303-904F-E4CC9C873F65}"/>
              </a:ext>
            </a:extLst>
          </p:cNvPr>
          <p:cNvSpPr txBox="1">
            <a:spLocks/>
          </p:cNvSpPr>
          <p:nvPr/>
        </p:nvSpPr>
        <p:spPr>
          <a:xfrm>
            <a:off x="6198030" y="136525"/>
            <a:ext cx="599397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/>
              <a:t>Moving towards Classification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91476F-3B71-B46D-8FC9-33F52ED6C75C}"/>
              </a:ext>
            </a:extLst>
          </p:cNvPr>
          <p:cNvSpPr txBox="1">
            <a:spLocks/>
          </p:cNvSpPr>
          <p:nvPr/>
        </p:nvSpPr>
        <p:spPr>
          <a:xfrm>
            <a:off x="6096000" y="4924150"/>
            <a:ext cx="567175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Montserrat" panose="00000500000000000000" pitchFamily="2" charset="0"/>
              </a:rPr>
              <a:t>Possible added value for Hospitals</a:t>
            </a:r>
          </a:p>
          <a:p>
            <a:pPr lvl="1"/>
            <a:r>
              <a:rPr lang="en-US">
                <a:latin typeface="Montserrat" panose="00000500000000000000" pitchFamily="2" charset="0"/>
              </a:rPr>
              <a:t>Medical personnel can also see how Probabilities split between classes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1067D-4190-1228-0C67-19B9EB53989A}"/>
              </a:ext>
            </a:extLst>
          </p:cNvPr>
          <p:cNvSpPr/>
          <p:nvPr/>
        </p:nvSpPr>
        <p:spPr>
          <a:xfrm>
            <a:off x="6295697" y="1552948"/>
            <a:ext cx="1492172" cy="132556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Class 1</a:t>
            </a:r>
          </a:p>
          <a:p>
            <a:pPr algn="ctr"/>
            <a:endParaRPr lang="en-US"/>
          </a:p>
          <a:p>
            <a:pPr algn="ctr"/>
            <a:r>
              <a:rPr lang="en-US"/>
              <a:t>(1-3d)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AAA9B-688B-2838-BA54-02C1E44879D1}"/>
              </a:ext>
            </a:extLst>
          </p:cNvPr>
          <p:cNvSpPr/>
          <p:nvPr/>
        </p:nvSpPr>
        <p:spPr>
          <a:xfrm>
            <a:off x="8188268" y="1552948"/>
            <a:ext cx="1492172" cy="132556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Class 2</a:t>
            </a:r>
          </a:p>
          <a:p>
            <a:pPr algn="ctr"/>
            <a:endParaRPr lang="en-US"/>
          </a:p>
          <a:p>
            <a:pPr algn="ctr"/>
            <a:r>
              <a:rPr lang="en-US"/>
              <a:t>(4-6d)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80DC6-DAD6-5106-024D-A0B46913F5C3}"/>
              </a:ext>
            </a:extLst>
          </p:cNvPr>
          <p:cNvSpPr/>
          <p:nvPr/>
        </p:nvSpPr>
        <p:spPr>
          <a:xfrm>
            <a:off x="6295697" y="3238549"/>
            <a:ext cx="1492172" cy="132556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Class 3</a:t>
            </a:r>
          </a:p>
          <a:p>
            <a:pPr algn="ctr"/>
            <a:endParaRPr lang="en-US"/>
          </a:p>
          <a:p>
            <a:pPr algn="ctr"/>
            <a:r>
              <a:rPr lang="en-US"/>
              <a:t>(7-14d)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7DC14-2A8E-13FE-4C3C-FB8AE2121E80}"/>
              </a:ext>
            </a:extLst>
          </p:cNvPr>
          <p:cNvSpPr/>
          <p:nvPr/>
        </p:nvSpPr>
        <p:spPr>
          <a:xfrm>
            <a:off x="8188268" y="3238548"/>
            <a:ext cx="1492172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Class 4</a:t>
            </a:r>
          </a:p>
          <a:p>
            <a:pPr algn="ctr"/>
            <a:endParaRPr lang="en-US"/>
          </a:p>
          <a:p>
            <a:pPr algn="ctr"/>
            <a:r>
              <a:rPr lang="en-US"/>
              <a:t>(15d+)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9A0C24-D597-18B1-FF15-1B7DD802172D}"/>
              </a:ext>
            </a:extLst>
          </p:cNvPr>
          <p:cNvCxnSpPr>
            <a:cxnSpLocks/>
          </p:cNvCxnSpPr>
          <p:nvPr/>
        </p:nvCxnSpPr>
        <p:spPr>
          <a:xfrm>
            <a:off x="5780690" y="136525"/>
            <a:ext cx="0" cy="61131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1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F855-C18B-B225-5F5E-559A3CFA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Study 2 – Random Forest (Classification)</a:t>
            </a:r>
            <a:br>
              <a:rPr lang="en-US"/>
            </a:br>
            <a:br>
              <a:rPr lang="en-US" sz="1600"/>
            </a:br>
            <a:r>
              <a:rPr lang="en-US"/>
              <a:t>Need for further accuracy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03DA-508A-5EA1-60ED-221403D6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Methods:</a:t>
            </a:r>
          </a:p>
          <a:p>
            <a:pPr lvl="1"/>
            <a:r>
              <a:rPr lang="en-US"/>
              <a:t>Library </a:t>
            </a:r>
            <a:r>
              <a:rPr lang="en-US" err="1"/>
              <a:t>sklearn</a:t>
            </a:r>
            <a:r>
              <a:rPr lang="en-US"/>
              <a:t> </a:t>
            </a:r>
            <a:r>
              <a:rPr lang="en-US" err="1"/>
              <a:t>RandomForestClassifier</a:t>
            </a:r>
            <a:r>
              <a:rPr lang="en-US"/>
              <a:t>, Accuracy Score</a:t>
            </a:r>
          </a:p>
          <a:p>
            <a:pPr lvl="1"/>
            <a:r>
              <a:rPr lang="en-US"/>
              <a:t>Categorized Length of Stay (LOS) into predefined groups.</a:t>
            </a:r>
          </a:p>
          <a:p>
            <a:r>
              <a:rPr lang="en-US" b="1"/>
              <a:t>Results:</a:t>
            </a:r>
          </a:p>
          <a:p>
            <a:pPr lvl="1"/>
            <a:r>
              <a:rPr lang="en-US"/>
              <a:t>Accuracy:  70%.</a:t>
            </a:r>
          </a:p>
          <a:p>
            <a:pPr lvl="1"/>
            <a:r>
              <a:rPr lang="en-US"/>
              <a:t>Better generalization in categorizing LOS.</a:t>
            </a:r>
          </a:p>
          <a:p>
            <a:r>
              <a:rPr lang="en-US" b="1"/>
              <a:t>Takeaway:</a:t>
            </a:r>
          </a:p>
          <a:p>
            <a:pPr lvl="1"/>
            <a:r>
              <a:rPr lang="en-US"/>
              <a:t>Improved performance and relevance in clinical decision-making.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BD1091-5175-B74A-103B-D452D38DF28E}"/>
              </a:ext>
            </a:extLst>
          </p:cNvPr>
          <p:cNvCxnSpPr>
            <a:cxnSpLocks/>
          </p:cNvCxnSpPr>
          <p:nvPr/>
        </p:nvCxnSpPr>
        <p:spPr>
          <a:xfrm>
            <a:off x="102030" y="763209"/>
            <a:ext cx="113296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0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FCAA-1D2E-79B7-EA30-C7F4141E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59" y="136525"/>
            <a:ext cx="10515600" cy="1325563"/>
          </a:xfrm>
        </p:spPr>
        <p:txBody>
          <a:bodyPr/>
          <a:lstStyle/>
          <a:p>
            <a:r>
              <a:rPr lang="en-US"/>
              <a:t>Hospitals face Challenges with allocating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474D2-B5CF-2679-4B04-0C687647F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52563"/>
            <a:ext cx="5157787" cy="823912"/>
          </a:xfrm>
        </p:spPr>
        <p:txBody>
          <a:bodyPr>
            <a:normAutofit/>
          </a:bodyPr>
          <a:lstStyle/>
          <a:p>
            <a:r>
              <a:rPr lang="en-US"/>
              <a:t>Global Challenge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F4F3D-8DE3-A0E5-34CD-3E52D38F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059" y="2276475"/>
            <a:ext cx="5157787" cy="3684588"/>
          </a:xfrm>
        </p:spPr>
        <p:txBody>
          <a:bodyPr>
            <a:normAutofit/>
          </a:bodyPr>
          <a:lstStyle/>
          <a:p>
            <a:r>
              <a:rPr lang="en-GB"/>
              <a:t>Hospitals worldwide are </a:t>
            </a:r>
            <a:r>
              <a:rPr lang="en-GB" u="sng"/>
              <a:t>struggling with optimal resource allocation </a:t>
            </a:r>
            <a:r>
              <a:rPr lang="en-GB"/>
              <a:t>amidst rising costs.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81DDB1-8F99-8E5E-2710-A5BE82F38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4013" y="1452563"/>
            <a:ext cx="5812056" cy="823912"/>
          </a:xfrm>
        </p:spPr>
        <p:txBody>
          <a:bodyPr>
            <a:noAutofit/>
          </a:bodyPr>
          <a:lstStyle/>
          <a:p>
            <a:r>
              <a:rPr lang="en-GB"/>
              <a:t>Workforce Synchronization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ACB6DA-1FE9-0012-58CA-1ACF589C6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3471" y="2276475"/>
            <a:ext cx="5183188" cy="3684588"/>
          </a:xfrm>
        </p:spPr>
        <p:txBody>
          <a:bodyPr>
            <a:normAutofit/>
          </a:bodyPr>
          <a:lstStyle/>
          <a:p>
            <a:r>
              <a:rPr lang="en-GB"/>
              <a:t>Positioning the </a:t>
            </a:r>
            <a:r>
              <a:rPr lang="en-GB" u="sng"/>
              <a:t>right healthcare workers </a:t>
            </a:r>
            <a:r>
              <a:rPr lang="en-GB"/>
              <a:t>at the </a:t>
            </a:r>
            <a:r>
              <a:rPr lang="en-GB" u="sng"/>
              <a:t>right time and place</a:t>
            </a:r>
            <a:r>
              <a:rPr lang="en-GB"/>
              <a:t> for improved hospital operations, staff well-being, and patient outcomes.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9EA8C-CD84-2A09-D5C3-CF3E1A7C8A10}"/>
              </a:ext>
            </a:extLst>
          </p:cNvPr>
          <p:cNvSpPr/>
          <p:nvPr/>
        </p:nvSpPr>
        <p:spPr>
          <a:xfrm>
            <a:off x="372599" y="4054619"/>
            <a:ext cx="4479955" cy="1350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>
                <a:latin typeface="Montserrat" panose="00000500000000000000" pitchFamily="2" charset="0"/>
              </a:rPr>
              <a:t>Doctors alone can spend over 30min on Discharge Administration </a:t>
            </a:r>
            <a:r>
              <a:rPr lang="en-GB" sz="2400" b="1" baseline="-25000">
                <a:latin typeface="Montserrat" panose="00000500000000000000" pitchFamily="2" charset="0"/>
              </a:rPr>
              <a:t>(1)</a:t>
            </a:r>
            <a:endParaRPr lang="en-GB" sz="2400" b="1" i="0" u="none" strike="noStrike" baseline="-25000">
              <a:effectLst/>
              <a:latin typeface="Montserrat" panose="00000500000000000000" pitchFamily="2" charset="0"/>
            </a:endParaRPr>
          </a:p>
        </p:txBody>
      </p:sp>
      <p:sp>
        <p:nvSpPr>
          <p:cNvPr id="59" name="Textfeld 12">
            <a:extLst>
              <a:ext uri="{FF2B5EF4-FFF2-40B4-BE49-F238E27FC236}">
                <a16:creationId xmlns:a16="http://schemas.microsoft.com/office/drawing/2014/main" id="{A65EE4F5-E6B3-81BC-54A6-6EA99F17D34E}"/>
              </a:ext>
            </a:extLst>
          </p:cNvPr>
          <p:cNvSpPr txBox="1"/>
          <p:nvPr/>
        </p:nvSpPr>
        <p:spPr>
          <a:xfrm>
            <a:off x="6486884" y="6550223"/>
            <a:ext cx="570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(1) </a:t>
            </a:r>
            <a:r>
              <a:rPr lang="de-CH"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sym typeface="Montserrat"/>
              </a:rPr>
              <a:t>Enter source</a:t>
            </a:r>
            <a:endParaRPr lang="de-CH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6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021D-9D5F-53C6-2B9E-4117CFE0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Study 3 - Neural Network 	Chosen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B3B36-C73A-6892-5119-7AD691D7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1" y="1389057"/>
            <a:ext cx="5395310" cy="4578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Designed to capture complex data patterns.</a:t>
            </a:r>
          </a:p>
          <a:p>
            <a:r>
              <a:rPr lang="en-GB" b="1"/>
              <a:t>Methods:</a:t>
            </a:r>
          </a:p>
          <a:p>
            <a:pPr lvl="1"/>
            <a:r>
              <a:rPr lang="en-GB"/>
              <a:t>Neural Network with 5 layers.</a:t>
            </a:r>
          </a:p>
          <a:p>
            <a:pPr lvl="1"/>
            <a:r>
              <a:rPr lang="en-GB"/>
              <a:t>Categorized LOS into predefined classes.</a:t>
            </a:r>
          </a:p>
          <a:p>
            <a:pPr lvl="1"/>
            <a:r>
              <a:rPr lang="en-GB"/>
              <a:t>Weights to balance out imbalanced dataset</a:t>
            </a:r>
          </a:p>
          <a:p>
            <a:r>
              <a:rPr lang="en-GB" b="1"/>
              <a:t>Results:</a:t>
            </a:r>
          </a:p>
          <a:p>
            <a:pPr lvl="1"/>
            <a:r>
              <a:rPr lang="en-GB"/>
              <a:t>Accuracy: 93%.</a:t>
            </a:r>
          </a:p>
          <a:p>
            <a:pPr lvl="1"/>
            <a:r>
              <a:rPr lang="en-GB"/>
              <a:t>Superior in modelling intricate relationships.</a:t>
            </a:r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678A0-7E3B-7649-FB11-4EC71DBC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09" y="2758624"/>
            <a:ext cx="6301828" cy="39628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32F35A-8F57-B7E2-2EF8-669ED486676F}"/>
              </a:ext>
            </a:extLst>
          </p:cNvPr>
          <p:cNvCxnSpPr>
            <a:cxnSpLocks/>
          </p:cNvCxnSpPr>
          <p:nvPr/>
        </p:nvCxnSpPr>
        <p:spPr>
          <a:xfrm>
            <a:off x="6274677" y="84080"/>
            <a:ext cx="0" cy="6411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F65B06-C3C5-5D48-5568-A18FD19653EE}"/>
              </a:ext>
            </a:extLst>
          </p:cNvPr>
          <p:cNvSpPr txBox="1"/>
          <p:nvPr/>
        </p:nvSpPr>
        <p:spPr>
          <a:xfrm>
            <a:off x="5835431" y="1389057"/>
            <a:ext cx="6138040" cy="1250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ontserrat" pitchFamily="2" charset="77"/>
                <a:ea typeface="+mn-ea"/>
                <a:cs typeface="Futura Medium" panose="020B0602020204020303" pitchFamily="34" charset="-79"/>
              </a:rPr>
              <a:t>Takeaway: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ontserrat" pitchFamily="2" charset="77"/>
                <a:ea typeface="+mn-ea"/>
                <a:cs typeface="Futura Medium" panose="020B0602020204020303" pitchFamily="34" charset="-79"/>
              </a:rPr>
              <a:t>High accuracy, complex model, computationally intensive, less interpretable.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CB5EB-897B-CF77-3397-203D446908FF}"/>
              </a:ext>
            </a:extLst>
          </p:cNvPr>
          <p:cNvSpPr/>
          <p:nvPr/>
        </p:nvSpPr>
        <p:spPr>
          <a:xfrm>
            <a:off x="6096000" y="6292312"/>
            <a:ext cx="5753535" cy="42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   1 (1-3d)             2 (4-6d)             3 (7-14d)	4 (15d+)</a:t>
            </a:r>
          </a:p>
        </p:txBody>
      </p:sp>
    </p:spTree>
    <p:extLst>
      <p:ext uri="{BB962C8B-B14F-4D97-AF65-F5344CB8AC3E}">
        <p14:creationId xmlns:p14="http://schemas.microsoft.com/office/powerpoint/2010/main" val="383290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89D5-219D-9C03-E6ED-B8EA43F6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Montserrat" panose="00000500000000000000" pitchFamily="2" charset="0"/>
              </a:rPr>
              <a:t>Neural Network: Architecture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lang="en-US">
                <a:latin typeface="Montserrat" panose="00000500000000000000" pitchFamily="2" charset="0"/>
              </a:rPr>
            </a:br>
            <a:r>
              <a:rPr lang="en-US">
                <a:latin typeface="Montserrat" panose="00000500000000000000" pitchFamily="2" charset="0"/>
              </a:rPr>
              <a:t>3 hidden Layers with </a:t>
            </a:r>
            <a:r>
              <a:rPr lang="en-US" err="1">
                <a:latin typeface="Montserrat" panose="00000500000000000000" pitchFamily="2" charset="0"/>
              </a:rPr>
              <a:t>ReLU</a:t>
            </a:r>
            <a:r>
              <a:rPr lang="en-US">
                <a:latin typeface="Montserrat" panose="00000500000000000000" pitchFamily="2" charset="0"/>
              </a:rPr>
              <a:t> Activation and Batch </a:t>
            </a:r>
            <a:r>
              <a:rPr lang="en-US" err="1">
                <a:latin typeface="Montserrat" panose="00000500000000000000" pitchFamily="2" charset="0"/>
              </a:rPr>
              <a:t>normalisation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Rechteck 2">
            <a:extLst>
              <a:ext uri="{FF2B5EF4-FFF2-40B4-BE49-F238E27FC236}">
                <a16:creationId xmlns:a16="http://schemas.microsoft.com/office/drawing/2014/main" id="{A52838CD-B552-7029-172E-209FD8328E78}"/>
              </a:ext>
            </a:extLst>
          </p:cNvPr>
          <p:cNvSpPr/>
          <p:nvPr/>
        </p:nvSpPr>
        <p:spPr>
          <a:xfrm>
            <a:off x="102030" y="2505826"/>
            <a:ext cx="1028700" cy="2508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49</a:t>
            </a: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A5FFB951-0BA0-902B-B82F-C275722C8B32}"/>
              </a:ext>
            </a:extLst>
          </p:cNvPr>
          <p:cNvSpPr/>
          <p:nvPr/>
        </p:nvSpPr>
        <p:spPr>
          <a:xfrm>
            <a:off x="3277483" y="2505822"/>
            <a:ext cx="1028700" cy="2508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256</a:t>
            </a:r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E7E08237-51CC-53E7-4D39-2B445DB3B288}"/>
              </a:ext>
            </a:extLst>
          </p:cNvPr>
          <p:cNvSpPr/>
          <p:nvPr/>
        </p:nvSpPr>
        <p:spPr>
          <a:xfrm>
            <a:off x="1323305" y="3094908"/>
            <a:ext cx="784514" cy="133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ReLU</a:t>
            </a:r>
            <a:endParaRPr lang="de-CH"/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7E261A61-1E58-9786-6975-A7EC85FE1818}"/>
              </a:ext>
            </a:extLst>
          </p:cNvPr>
          <p:cNvSpPr/>
          <p:nvPr/>
        </p:nvSpPr>
        <p:spPr>
          <a:xfrm>
            <a:off x="2300394" y="3094905"/>
            <a:ext cx="784514" cy="133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Batchnorm</a:t>
            </a:r>
          </a:p>
        </p:txBody>
      </p:sp>
      <p:sp>
        <p:nvSpPr>
          <p:cNvPr id="8" name="Rechteck 8">
            <a:extLst>
              <a:ext uri="{FF2B5EF4-FFF2-40B4-BE49-F238E27FC236}">
                <a16:creationId xmlns:a16="http://schemas.microsoft.com/office/drawing/2014/main" id="{B9028A31-B926-5BF5-9B4B-CC316DC69F0E}"/>
              </a:ext>
            </a:extLst>
          </p:cNvPr>
          <p:cNvSpPr/>
          <p:nvPr/>
        </p:nvSpPr>
        <p:spPr>
          <a:xfrm>
            <a:off x="6452936" y="2505822"/>
            <a:ext cx="1028700" cy="2508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128</a:t>
            </a: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id="{A61E7539-0A7A-7BC1-F7D0-351082F3A1CE}"/>
              </a:ext>
            </a:extLst>
          </p:cNvPr>
          <p:cNvSpPr/>
          <p:nvPr/>
        </p:nvSpPr>
        <p:spPr>
          <a:xfrm>
            <a:off x="9628389" y="2505822"/>
            <a:ext cx="1033200" cy="2508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64</a:t>
            </a:r>
          </a:p>
        </p:txBody>
      </p:sp>
      <p:cxnSp>
        <p:nvCxnSpPr>
          <p:cNvPr id="10" name="Gerader Verbinder 15">
            <a:extLst>
              <a:ext uri="{FF2B5EF4-FFF2-40B4-BE49-F238E27FC236}">
                <a16:creationId xmlns:a16="http://schemas.microsoft.com/office/drawing/2014/main" id="{B43D46DF-4D77-1FB6-496B-3E66C22ED935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130730" y="3759927"/>
            <a:ext cx="19257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20">
            <a:extLst>
              <a:ext uri="{FF2B5EF4-FFF2-40B4-BE49-F238E27FC236}">
                <a16:creationId xmlns:a16="http://schemas.microsoft.com/office/drawing/2014/main" id="{E8B02969-2497-5DCE-C6C5-A771685FA7C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107819" y="3759924"/>
            <a:ext cx="192575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22">
            <a:extLst>
              <a:ext uri="{FF2B5EF4-FFF2-40B4-BE49-F238E27FC236}">
                <a16:creationId xmlns:a16="http://schemas.microsoft.com/office/drawing/2014/main" id="{36143DF4-BC1F-0786-5792-72A6F7334DBA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3084908" y="3759924"/>
            <a:ext cx="1925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23">
            <a:extLst>
              <a:ext uri="{FF2B5EF4-FFF2-40B4-BE49-F238E27FC236}">
                <a16:creationId xmlns:a16="http://schemas.microsoft.com/office/drawing/2014/main" id="{786F5B2D-24EA-9257-0238-05AA8E00D01D}"/>
              </a:ext>
            </a:extLst>
          </p:cNvPr>
          <p:cNvSpPr/>
          <p:nvPr/>
        </p:nvSpPr>
        <p:spPr>
          <a:xfrm>
            <a:off x="4498758" y="3094908"/>
            <a:ext cx="784514" cy="133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ReLU</a:t>
            </a:r>
            <a:endParaRPr lang="de-CH"/>
          </a:p>
        </p:txBody>
      </p:sp>
      <p:sp>
        <p:nvSpPr>
          <p:cNvPr id="14" name="Rechteck 24">
            <a:extLst>
              <a:ext uri="{FF2B5EF4-FFF2-40B4-BE49-F238E27FC236}">
                <a16:creationId xmlns:a16="http://schemas.microsoft.com/office/drawing/2014/main" id="{AC6D69C6-9047-6C39-5891-72025362FC74}"/>
              </a:ext>
            </a:extLst>
          </p:cNvPr>
          <p:cNvSpPr/>
          <p:nvPr/>
        </p:nvSpPr>
        <p:spPr>
          <a:xfrm>
            <a:off x="5475847" y="3094905"/>
            <a:ext cx="784514" cy="133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Batchnorm</a:t>
            </a:r>
          </a:p>
        </p:txBody>
      </p:sp>
      <p:cxnSp>
        <p:nvCxnSpPr>
          <p:cNvPr id="15" name="Gerader Verbinder 25">
            <a:extLst>
              <a:ext uri="{FF2B5EF4-FFF2-40B4-BE49-F238E27FC236}">
                <a16:creationId xmlns:a16="http://schemas.microsoft.com/office/drawing/2014/main" id="{CC476DCE-7186-BABF-AF59-78F58B047DAB}"/>
              </a:ext>
            </a:extLst>
          </p:cNvPr>
          <p:cNvCxnSpPr>
            <a:endCxn id="13" idx="1"/>
          </p:cNvCxnSpPr>
          <p:nvPr/>
        </p:nvCxnSpPr>
        <p:spPr>
          <a:xfrm flipV="1">
            <a:off x="4488881" y="3759927"/>
            <a:ext cx="9877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26">
            <a:extLst>
              <a:ext uri="{FF2B5EF4-FFF2-40B4-BE49-F238E27FC236}">
                <a16:creationId xmlns:a16="http://schemas.microsoft.com/office/drawing/2014/main" id="{2CD2FC61-7B6A-2AEB-616A-EB0D2D532F00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5283272" y="3759924"/>
            <a:ext cx="192575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28">
            <a:extLst>
              <a:ext uri="{FF2B5EF4-FFF2-40B4-BE49-F238E27FC236}">
                <a16:creationId xmlns:a16="http://schemas.microsoft.com/office/drawing/2014/main" id="{F1C1B6BF-9CD4-CBA2-B75A-B1FEC01664AD}"/>
              </a:ext>
            </a:extLst>
          </p:cNvPr>
          <p:cNvSpPr/>
          <p:nvPr/>
        </p:nvSpPr>
        <p:spPr>
          <a:xfrm>
            <a:off x="7674211" y="3094908"/>
            <a:ext cx="784514" cy="133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err="1"/>
              <a:t>ReLU</a:t>
            </a:r>
            <a:endParaRPr lang="de-CH"/>
          </a:p>
        </p:txBody>
      </p:sp>
      <p:sp>
        <p:nvSpPr>
          <p:cNvPr id="19" name="Rechteck 29">
            <a:extLst>
              <a:ext uri="{FF2B5EF4-FFF2-40B4-BE49-F238E27FC236}">
                <a16:creationId xmlns:a16="http://schemas.microsoft.com/office/drawing/2014/main" id="{C55EC9A7-7FEC-26CF-C385-FB0F562DE705}"/>
              </a:ext>
            </a:extLst>
          </p:cNvPr>
          <p:cNvSpPr/>
          <p:nvPr/>
        </p:nvSpPr>
        <p:spPr>
          <a:xfrm>
            <a:off x="8651300" y="3094905"/>
            <a:ext cx="784514" cy="133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Batchnorm</a:t>
            </a:r>
          </a:p>
        </p:txBody>
      </p:sp>
      <p:cxnSp>
        <p:nvCxnSpPr>
          <p:cNvPr id="21" name="Gerader Verbinder 31">
            <a:extLst>
              <a:ext uri="{FF2B5EF4-FFF2-40B4-BE49-F238E27FC236}">
                <a16:creationId xmlns:a16="http://schemas.microsoft.com/office/drawing/2014/main" id="{C455ACAD-9E51-BD3E-B72D-4CAE968FCA02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8458725" y="3759924"/>
            <a:ext cx="192575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9">
            <a:extLst>
              <a:ext uri="{FF2B5EF4-FFF2-40B4-BE49-F238E27FC236}">
                <a16:creationId xmlns:a16="http://schemas.microsoft.com/office/drawing/2014/main" id="{458A5665-1B07-F0FA-1975-53C1F274FA2A}"/>
              </a:ext>
            </a:extLst>
          </p:cNvPr>
          <p:cNvSpPr/>
          <p:nvPr/>
        </p:nvSpPr>
        <p:spPr>
          <a:xfrm>
            <a:off x="10854166" y="2505822"/>
            <a:ext cx="1033200" cy="2508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E77BEC-2C35-A9C6-D52E-6471277F1753}"/>
              </a:ext>
            </a:extLst>
          </p:cNvPr>
          <p:cNvCxnSpPr>
            <a:stCxn id="23" idx="1"/>
            <a:endCxn id="9" idx="3"/>
          </p:cNvCxnSpPr>
          <p:nvPr/>
        </p:nvCxnSpPr>
        <p:spPr>
          <a:xfrm flipH="1">
            <a:off x="10661589" y="3759925"/>
            <a:ext cx="192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63FE48-E8B5-8169-482E-652FF20DB1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4306183" y="3759925"/>
            <a:ext cx="19257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E309A8-113F-953B-BB2C-885F34488568}"/>
              </a:ext>
            </a:extLst>
          </p:cNvPr>
          <p:cNvCxnSpPr>
            <a:stCxn id="14" idx="3"/>
            <a:endCxn id="8" idx="1"/>
          </p:cNvCxnSpPr>
          <p:nvPr/>
        </p:nvCxnSpPr>
        <p:spPr>
          <a:xfrm>
            <a:off x="6260361" y="3759924"/>
            <a:ext cx="1925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A08494-90BE-A14F-D899-AFA1B54EEB84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7481636" y="3759925"/>
            <a:ext cx="19257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4369B8-DFCC-19A0-BA50-8CB894D39997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9435814" y="3759924"/>
            <a:ext cx="1925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8D146D-3EDF-3BC2-7C2E-649092E1EAE9}"/>
              </a:ext>
            </a:extLst>
          </p:cNvPr>
          <p:cNvCxnSpPr>
            <a:cxnSpLocks/>
          </p:cNvCxnSpPr>
          <p:nvPr/>
        </p:nvCxnSpPr>
        <p:spPr>
          <a:xfrm>
            <a:off x="102030" y="763209"/>
            <a:ext cx="113296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0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8422-84E0-D6E4-18B5-9D385FE31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51BF-B73B-3229-5967-0220528D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36525"/>
            <a:ext cx="11329626" cy="1325563"/>
          </a:xfrm>
        </p:spPr>
        <p:txBody>
          <a:bodyPr>
            <a:normAutofit/>
          </a:bodyPr>
          <a:lstStyle/>
          <a:p>
            <a:r>
              <a:rPr lang="en-GB"/>
              <a:t>Neural Network Results		92.8% Accuracy</a:t>
            </a:r>
            <a:endParaRPr lang="en-US"/>
          </a:p>
        </p:txBody>
      </p:sp>
      <p:sp>
        <p:nvSpPr>
          <p:cNvPr id="16" name="Google Shape;347;p51">
            <a:extLst>
              <a:ext uri="{FF2B5EF4-FFF2-40B4-BE49-F238E27FC236}">
                <a16:creationId xmlns:a16="http://schemas.microsoft.com/office/drawing/2014/main" id="{0EF04005-B685-CD6C-1FE0-B9C0AFFBAE78}"/>
              </a:ext>
            </a:extLst>
          </p:cNvPr>
          <p:cNvSpPr/>
          <p:nvPr/>
        </p:nvSpPr>
        <p:spPr>
          <a:xfrm>
            <a:off x="356399" y="3645716"/>
            <a:ext cx="4875001" cy="6872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48;p51">
            <a:extLst>
              <a:ext uri="{FF2B5EF4-FFF2-40B4-BE49-F238E27FC236}">
                <a16:creationId xmlns:a16="http://schemas.microsoft.com/office/drawing/2014/main" id="{B0A419AB-1FEE-A20A-2131-D7FB60EA45EB}"/>
              </a:ext>
            </a:extLst>
          </p:cNvPr>
          <p:cNvSpPr/>
          <p:nvPr/>
        </p:nvSpPr>
        <p:spPr>
          <a:xfrm>
            <a:off x="293577" y="3646486"/>
            <a:ext cx="4548985" cy="6872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CH">
                <a:solidFill>
                  <a:srgbClr val="FFFFFF"/>
                </a:solidFill>
              </a:rPr>
              <a:t>92.8%</a:t>
            </a:r>
          </a:p>
        </p:txBody>
      </p:sp>
      <p:sp>
        <p:nvSpPr>
          <p:cNvPr id="23" name="Textfeld 23">
            <a:extLst>
              <a:ext uri="{FF2B5EF4-FFF2-40B4-BE49-F238E27FC236}">
                <a16:creationId xmlns:a16="http://schemas.microsoft.com/office/drawing/2014/main" id="{23984CAA-E307-EEF7-AE9B-E6458231D16F}"/>
              </a:ext>
            </a:extLst>
          </p:cNvPr>
          <p:cNvSpPr txBox="1"/>
          <p:nvPr/>
        </p:nvSpPr>
        <p:spPr>
          <a:xfrm>
            <a:off x="219070" y="1366496"/>
            <a:ext cx="5737819" cy="2256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de-CH" sz="2400" b="1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length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stay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all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patient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(non-ICU)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 (4 Classes)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300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epochs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lr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=0.00007</a:t>
            </a:r>
          </a:p>
        </p:txBody>
      </p:sp>
      <p:graphicFrame>
        <p:nvGraphicFramePr>
          <p:cNvPr id="24" name="Tabelle 26">
            <a:extLst>
              <a:ext uri="{FF2B5EF4-FFF2-40B4-BE49-F238E27FC236}">
                <a16:creationId xmlns:a16="http://schemas.microsoft.com/office/drawing/2014/main" id="{505D4AE2-1EEE-332C-9B5A-600E95345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55528"/>
              </p:ext>
            </p:extLst>
          </p:nvPr>
        </p:nvGraphicFramePr>
        <p:xfrm>
          <a:off x="293573" y="4546073"/>
          <a:ext cx="4937830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87566">
                  <a:extLst>
                    <a:ext uri="{9D8B030D-6E8A-4147-A177-3AD203B41FA5}">
                      <a16:colId xmlns:a16="http://schemas.microsoft.com/office/drawing/2014/main" val="3376266325"/>
                    </a:ext>
                  </a:extLst>
                </a:gridCol>
                <a:gridCol w="987566">
                  <a:extLst>
                    <a:ext uri="{9D8B030D-6E8A-4147-A177-3AD203B41FA5}">
                      <a16:colId xmlns:a16="http://schemas.microsoft.com/office/drawing/2014/main" val="1104749887"/>
                    </a:ext>
                  </a:extLst>
                </a:gridCol>
                <a:gridCol w="987566">
                  <a:extLst>
                    <a:ext uri="{9D8B030D-6E8A-4147-A177-3AD203B41FA5}">
                      <a16:colId xmlns:a16="http://schemas.microsoft.com/office/drawing/2014/main" val="3108191685"/>
                    </a:ext>
                  </a:extLst>
                </a:gridCol>
                <a:gridCol w="987566">
                  <a:extLst>
                    <a:ext uri="{9D8B030D-6E8A-4147-A177-3AD203B41FA5}">
                      <a16:colId xmlns:a16="http://schemas.microsoft.com/office/drawing/2014/main" val="2778610736"/>
                    </a:ext>
                  </a:extLst>
                </a:gridCol>
                <a:gridCol w="987566">
                  <a:extLst>
                    <a:ext uri="{9D8B030D-6E8A-4147-A177-3AD203B41FA5}">
                      <a16:colId xmlns:a16="http://schemas.microsoft.com/office/drawing/2014/main" val="4201242452"/>
                    </a:ext>
                  </a:extLst>
                </a:gridCol>
              </a:tblGrid>
              <a:tr h="260659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48990"/>
                  </a:ext>
                </a:extLst>
              </a:tr>
              <a:tr h="353956">
                <a:tc>
                  <a:txBody>
                    <a:bodyPr/>
                    <a:lstStyle/>
                    <a:p>
                      <a:r>
                        <a:rPr lang="de-CH" sz="160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279870"/>
                  </a:ext>
                </a:extLst>
              </a:tr>
            </a:tbl>
          </a:graphicData>
        </a:graphic>
      </p:graphicFrame>
      <p:graphicFrame>
        <p:nvGraphicFramePr>
          <p:cNvPr id="26" name="Tabelle 28">
            <a:extLst>
              <a:ext uri="{FF2B5EF4-FFF2-40B4-BE49-F238E27FC236}">
                <a16:creationId xmlns:a16="http://schemas.microsoft.com/office/drawing/2014/main" id="{6D90DAD8-9FD1-A59B-6EEE-F977847C6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344564"/>
              </p:ext>
            </p:extLst>
          </p:nvPr>
        </p:nvGraphicFramePr>
        <p:xfrm>
          <a:off x="293575" y="5491504"/>
          <a:ext cx="4937828" cy="8103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1626">
                  <a:extLst>
                    <a:ext uri="{9D8B030D-6E8A-4147-A177-3AD203B41FA5}">
                      <a16:colId xmlns:a16="http://schemas.microsoft.com/office/drawing/2014/main" val="3376266325"/>
                    </a:ext>
                  </a:extLst>
                </a:gridCol>
                <a:gridCol w="1633407">
                  <a:extLst>
                    <a:ext uri="{9D8B030D-6E8A-4147-A177-3AD203B41FA5}">
                      <a16:colId xmlns:a16="http://schemas.microsoft.com/office/drawing/2014/main" val="1104749887"/>
                    </a:ext>
                  </a:extLst>
                </a:gridCol>
                <a:gridCol w="2052795">
                  <a:extLst>
                    <a:ext uri="{9D8B030D-6E8A-4147-A177-3AD203B41FA5}">
                      <a16:colId xmlns:a16="http://schemas.microsoft.com/office/drawing/2014/main" val="3108191685"/>
                    </a:ext>
                  </a:extLst>
                </a:gridCol>
              </a:tblGrid>
              <a:tr h="405181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err="1"/>
                        <a:t>Macro</a:t>
                      </a:r>
                      <a:r>
                        <a:rPr lang="de-CH" sz="1800"/>
                        <a:t> </a:t>
                      </a:r>
                      <a:r>
                        <a:rPr lang="de-CH" sz="1800" err="1"/>
                        <a:t>avg</a:t>
                      </a:r>
                      <a:r>
                        <a:rPr lang="de-CH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err="1"/>
                        <a:t>Weighted</a:t>
                      </a:r>
                      <a:r>
                        <a:rPr lang="de-CH" sz="1800"/>
                        <a:t> </a:t>
                      </a:r>
                      <a:r>
                        <a:rPr lang="de-CH" sz="1800" err="1"/>
                        <a:t>avg</a:t>
                      </a:r>
                      <a:r>
                        <a:rPr lang="de-CH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48990"/>
                  </a:ext>
                </a:extLst>
              </a:tr>
              <a:tr h="405181">
                <a:tc>
                  <a:txBody>
                    <a:bodyPr/>
                    <a:lstStyle/>
                    <a:p>
                      <a:r>
                        <a:rPr lang="de-CH" sz="160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2798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F46BD24-94D7-6ED6-119F-B55BC3DD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892" y="1654105"/>
            <a:ext cx="5878709" cy="496728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31A436-5CB4-870A-589E-02FB339D1F3A}"/>
              </a:ext>
            </a:extLst>
          </p:cNvPr>
          <p:cNvCxnSpPr>
            <a:cxnSpLocks/>
          </p:cNvCxnSpPr>
          <p:nvPr/>
        </p:nvCxnSpPr>
        <p:spPr>
          <a:xfrm>
            <a:off x="5841044" y="1333538"/>
            <a:ext cx="0" cy="52878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D9F3D9-15A9-DA5C-6818-E864D1B859F3}"/>
              </a:ext>
            </a:extLst>
          </p:cNvPr>
          <p:cNvSpPr txBox="1"/>
          <p:nvPr/>
        </p:nvSpPr>
        <p:spPr>
          <a:xfrm>
            <a:off x="6350957" y="1277422"/>
            <a:ext cx="6136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Confusion</a:t>
            </a:r>
            <a:r>
              <a:rPr lang="de-CH" sz="2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AA3726-ABEA-6C41-5E6A-2AC90918C8CB}"/>
              </a:ext>
            </a:extLst>
          </p:cNvPr>
          <p:cNvCxnSpPr>
            <a:cxnSpLocks/>
          </p:cNvCxnSpPr>
          <p:nvPr/>
        </p:nvCxnSpPr>
        <p:spPr>
          <a:xfrm>
            <a:off x="6035864" y="98817"/>
            <a:ext cx="0" cy="6411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28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81E8C-5CB7-FC1E-2004-08274489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8" y="1616398"/>
            <a:ext cx="5878709" cy="49672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AF20F62-0A2A-CA64-3ACC-A3CE3BA0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" panose="00000500000000000000" pitchFamily="2" charset="0"/>
              </a:rPr>
              <a:t>Neural Network: Confusion Matrix</a:t>
            </a:r>
            <a:br>
              <a:rPr lang="en-US">
                <a:latin typeface="Montserrat" panose="00000500000000000000" pitchFamily="2" charset="0"/>
              </a:rPr>
            </a:b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Futura Medium" panose="020B0602020204020303" pitchFamily="34" charset="-79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Futura Medium" panose="020B0602020204020303" pitchFamily="34" charset="-79"/>
              </a:rPr>
              <a:t>No major mislabeling of model</a:t>
            </a:r>
            <a:endParaRPr lang="en-US">
              <a:latin typeface="Montserrat" panose="000005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623FCB-C2C6-E8CA-FB66-2E0BABCA6082}"/>
              </a:ext>
            </a:extLst>
          </p:cNvPr>
          <p:cNvCxnSpPr>
            <a:cxnSpLocks/>
          </p:cNvCxnSpPr>
          <p:nvPr/>
        </p:nvCxnSpPr>
        <p:spPr>
          <a:xfrm>
            <a:off x="102030" y="763209"/>
            <a:ext cx="113296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6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9D7B-84DE-665B-853B-836CEA74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Montserrat" panose="00000500000000000000" pitchFamily="2" charset="0"/>
              </a:rPr>
              <a:t>Neural Network: Results</a:t>
            </a:r>
            <a:br>
              <a:rPr lang="en-US">
                <a:latin typeface="Montserrat" panose="00000500000000000000" pitchFamily="2" charset="0"/>
              </a:rPr>
            </a:b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Futura Medium" panose="020B0602020204020303" pitchFamily="34" charset="-79"/>
              </a:rPr>
            </a:br>
            <a:endParaRPr lang="en-US"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EEADD-57B3-729E-B3EF-9BD92D63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0" y="1962525"/>
            <a:ext cx="11880564" cy="46169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D38779-1AC6-61D4-B3A5-E9E154013886}"/>
              </a:ext>
            </a:extLst>
          </p:cNvPr>
          <p:cNvCxnSpPr>
            <a:cxnSpLocks/>
          </p:cNvCxnSpPr>
          <p:nvPr/>
        </p:nvCxnSpPr>
        <p:spPr>
          <a:xfrm>
            <a:off x="102030" y="763209"/>
            <a:ext cx="113296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881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6925-9A23-36F4-57C4-4F861D16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5" y="717614"/>
            <a:ext cx="11963400" cy="7155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Futura Medium"/>
              </a:rPr>
              <a:t>Our conclusion:</a:t>
            </a:r>
            <a:endParaRPr lang="en-GB" sz="2400">
              <a:solidFill>
                <a:schemeClr val="tx1">
                  <a:lumMod val="75000"/>
                  <a:lumOff val="25000"/>
                </a:schemeClr>
              </a:solidFill>
              <a:cs typeface="Futura Medium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73C0D7-E1EE-D3F1-30B4-0D2E2CE99252}"/>
              </a:ext>
            </a:extLst>
          </p:cNvPr>
          <p:cNvSpPr txBox="1">
            <a:spLocks/>
          </p:cNvSpPr>
          <p:nvPr/>
        </p:nvSpPr>
        <p:spPr>
          <a:xfrm>
            <a:off x="100365" y="1297401"/>
            <a:ext cx="11963400" cy="12420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Futura Medium"/>
              </a:rPr>
              <a:t>GOOD ON PAPER,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Futura Medium"/>
              </a:rPr>
              <a:t>DIFFICULT IN APPLICATION</a:t>
            </a:r>
            <a:endParaRPr lang="en-GB" sz="400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Futura Medium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14D14-E595-1115-4135-8E37608CFE0F}"/>
              </a:ext>
            </a:extLst>
          </p:cNvPr>
          <p:cNvSpPr txBox="1"/>
          <p:nvPr/>
        </p:nvSpPr>
        <p:spPr>
          <a:xfrm>
            <a:off x="2728291" y="2698474"/>
            <a:ext cx="6738731" cy="175432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STATIC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SIMPLE DATA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NO CONSEQUENCES</a:t>
            </a:r>
          </a:p>
          <a:p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HARD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ASCENDING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BIG FEATURE VARIABILTY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0628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ECE-941E-D6E0-353E-06FC8BC8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1397992" cy="1325563"/>
          </a:xfrm>
        </p:spPr>
        <p:txBody>
          <a:bodyPr/>
          <a:lstStyle/>
          <a:p>
            <a:r>
              <a:rPr lang="en-US" b="1">
                <a:latin typeface="Montserrat" panose="00000500000000000000" pitchFamily="2" charset="0"/>
              </a:rPr>
              <a:t>Data Insights: Age distribution and Prevalence of Medical History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FF1E3-3247-9F1F-65AF-6C45F399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4" b="1038"/>
          <a:stretch/>
        </p:blipFill>
        <p:spPr>
          <a:xfrm>
            <a:off x="5848865" y="1039748"/>
            <a:ext cx="5876212" cy="5146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17527-571B-7159-4C92-3B99268F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8" y="1836523"/>
            <a:ext cx="55372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3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5771-4FD5-F9A3-2A1C-1074AFAB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latin typeface="Montserrat"/>
                <a:cs typeface="Futura Medium"/>
              </a:rPr>
              <a:t>Decision Tree Model: Parameters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F0AD-3DDF-FE16-2D19-9195880DA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regressor = </a:t>
            </a:r>
            <a:r>
              <a:rPr lang="en-US" err="1"/>
              <a:t>DecisionTreeRegressor</a:t>
            </a:r>
            <a:r>
              <a:rPr lang="en-US"/>
              <a:t>(</a:t>
            </a:r>
          </a:p>
          <a:p>
            <a:pPr lvl="1"/>
            <a:r>
              <a:rPr lang="en-US"/>
              <a:t>criterion='</a:t>
            </a:r>
            <a:r>
              <a:rPr lang="en-US" err="1"/>
              <a:t>absolute_error</a:t>
            </a:r>
            <a:r>
              <a:rPr lang="en-US"/>
              <a:t>’, </a:t>
            </a:r>
          </a:p>
          <a:p>
            <a:pPr lvl="1"/>
            <a:r>
              <a:rPr lang="en-US" err="1"/>
              <a:t>max_depth</a:t>
            </a:r>
            <a:r>
              <a:rPr lang="en-US"/>
              <a:t>=7, </a:t>
            </a:r>
          </a:p>
          <a:p>
            <a:pPr lvl="1"/>
            <a:r>
              <a:rPr lang="en-US" err="1"/>
              <a:t>min_samples_leaf</a:t>
            </a:r>
            <a:r>
              <a:rPr lang="en-US"/>
              <a:t>=4, </a:t>
            </a:r>
          </a:p>
          <a:p>
            <a:pPr lvl="1"/>
            <a:r>
              <a:rPr lang="en-US" err="1"/>
              <a:t>min_samples_split</a:t>
            </a:r>
            <a:r>
              <a:rPr lang="en-US"/>
              <a:t>=10)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9309-037B-CBE1-3C85-6AA31E5C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ML-Predictor for Length of Stay (LOS) of Patients in Hospitals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2787-3D51-4715-83FC-098A262B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30" y="1616398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b="1"/>
              <a:t>ML Integration in Healthcare Systems</a:t>
            </a:r>
          </a:p>
          <a:p>
            <a:pPr lvl="1"/>
            <a:r>
              <a:rPr lang="en-GB"/>
              <a:t>Advanced machine-learning model integration.</a:t>
            </a:r>
          </a:p>
          <a:p>
            <a:pPr lvl="1"/>
            <a:r>
              <a:rPr lang="en-GB"/>
              <a:t>Supports clinical decision-making and workflow optimisation.</a:t>
            </a:r>
          </a:p>
          <a:p>
            <a:r>
              <a:rPr lang="en-GB" b="1"/>
              <a:t>Accurate LOS Prediction Using Patient Data</a:t>
            </a:r>
          </a:p>
          <a:p>
            <a:pPr lvl="1"/>
            <a:r>
              <a:rPr lang="en-GB"/>
              <a:t>Analyses patient-specific clinical and demographic data.</a:t>
            </a:r>
          </a:p>
          <a:p>
            <a:pPr lvl="1"/>
            <a:r>
              <a:rPr lang="en-GB"/>
              <a:t>Generates precise hospital length of stay predictions.</a:t>
            </a:r>
          </a:p>
          <a:p>
            <a:r>
              <a:rPr lang="en-GB" b="1"/>
              <a:t>Real-Time Prediction Updates</a:t>
            </a:r>
          </a:p>
          <a:p>
            <a:pPr lvl="1"/>
            <a:r>
              <a:rPr lang="en-GB"/>
              <a:t>Adapts to new patient information (e.g. diagnostics, clinical assessments).</a:t>
            </a:r>
          </a:p>
          <a:p>
            <a:pPr lvl="1"/>
            <a:r>
              <a:rPr lang="en-GB"/>
              <a:t>Maintains updated and relevant LOS forecasts.</a:t>
            </a:r>
          </a:p>
          <a:p>
            <a:r>
              <a:rPr lang="en-GB" b="1"/>
              <a:t>Hospital-Specific Customization</a:t>
            </a:r>
          </a:p>
          <a:p>
            <a:pPr lvl="1"/>
            <a:r>
              <a:rPr lang="en-GB"/>
              <a:t>Tailors the model to each hospital's unique data and operational needs.</a:t>
            </a:r>
          </a:p>
          <a:p>
            <a:pPr lvl="1"/>
            <a:r>
              <a:rPr lang="en-GB"/>
              <a:t>Ensures relevance and efficacy in diverse healthcare settings.</a:t>
            </a:r>
          </a:p>
        </p:txBody>
      </p:sp>
    </p:spTree>
    <p:extLst>
      <p:ext uri="{BB962C8B-B14F-4D97-AF65-F5344CB8AC3E}">
        <p14:creationId xmlns:p14="http://schemas.microsoft.com/office/powerpoint/2010/main" val="335977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50F4-F2FC-9FCE-62BF-4B64FBD8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2600-3E64-50C0-8375-B4E648CC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36525"/>
            <a:ext cx="11329626" cy="1325563"/>
          </a:xfrm>
        </p:spPr>
        <p:txBody>
          <a:bodyPr>
            <a:normAutofit/>
          </a:bodyPr>
          <a:lstStyle/>
          <a:p>
            <a:r>
              <a:rPr lang="en-GB"/>
              <a:t>Comparison of ML Models for ICU Stay Prediction</a:t>
            </a:r>
            <a:endParaRPr lang="en-US">
              <a:solidFill>
                <a:srgbClr val="FF00EE"/>
              </a:solidFill>
            </a:endParaRPr>
          </a:p>
        </p:txBody>
      </p:sp>
      <p:sp>
        <p:nvSpPr>
          <p:cNvPr id="4" name="Google Shape;343;p51">
            <a:extLst>
              <a:ext uri="{FF2B5EF4-FFF2-40B4-BE49-F238E27FC236}">
                <a16:creationId xmlns:a16="http://schemas.microsoft.com/office/drawing/2014/main" id="{277A91A7-A7AD-2189-2F94-18DDBF803356}"/>
              </a:ext>
            </a:extLst>
          </p:cNvPr>
          <p:cNvSpPr txBox="1">
            <a:spLocks/>
          </p:cNvSpPr>
          <p:nvPr/>
        </p:nvSpPr>
        <p:spPr>
          <a:xfrm>
            <a:off x="3261876" y="1366054"/>
            <a:ext cx="2952000" cy="647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2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Random Forest </a:t>
            </a:r>
            <a:r>
              <a:rPr lang="de-CH" sz="2000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(1)</a:t>
            </a:r>
            <a:endParaRPr lang="de-CH" sz="2000" b="1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Dina A.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Alabbad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et al. </a:t>
            </a:r>
          </a:p>
        </p:txBody>
      </p:sp>
      <p:sp>
        <p:nvSpPr>
          <p:cNvPr id="5" name="Google Shape;344;p51">
            <a:extLst>
              <a:ext uri="{FF2B5EF4-FFF2-40B4-BE49-F238E27FC236}">
                <a16:creationId xmlns:a16="http://schemas.microsoft.com/office/drawing/2014/main" id="{E6B282FE-AC0C-F738-A5FA-165FDDD26006}"/>
              </a:ext>
            </a:extLst>
          </p:cNvPr>
          <p:cNvSpPr txBox="1">
            <a:spLocks/>
          </p:cNvSpPr>
          <p:nvPr/>
        </p:nvSpPr>
        <p:spPr>
          <a:xfrm>
            <a:off x="3261875" y="2526630"/>
            <a:ext cx="3422707" cy="648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2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Neural Network</a:t>
            </a:r>
            <a:r>
              <a:rPr lang="de-CH" sz="2000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(2)</a:t>
            </a:r>
            <a:endParaRPr lang="de-CH" sz="2000" b="1" baseline="-2500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Changiz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Gholipour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et al.</a:t>
            </a:r>
          </a:p>
        </p:txBody>
      </p:sp>
      <p:sp>
        <p:nvSpPr>
          <p:cNvPr id="6" name="Google Shape;345;p51">
            <a:extLst>
              <a:ext uri="{FF2B5EF4-FFF2-40B4-BE49-F238E27FC236}">
                <a16:creationId xmlns:a16="http://schemas.microsoft.com/office/drawing/2014/main" id="{72CE55A7-9446-0BCC-2E9F-860BDEB0DB23}"/>
              </a:ext>
            </a:extLst>
          </p:cNvPr>
          <p:cNvSpPr txBox="1">
            <a:spLocks/>
          </p:cNvSpPr>
          <p:nvPr/>
        </p:nvSpPr>
        <p:spPr>
          <a:xfrm>
            <a:off x="3261876" y="3687208"/>
            <a:ext cx="2952000" cy="6463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Decision</a:t>
            </a:r>
            <a:r>
              <a:rPr lang="de-CH" sz="2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CH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Tree</a:t>
            </a:r>
            <a:r>
              <a:rPr lang="de-CH" sz="2000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(3)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Mariana </a:t>
            </a:r>
            <a:r>
              <a:rPr lang="de-CH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Faria</a:t>
            </a:r>
            <a:r>
              <a:rPr lang="de-CH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et al.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A31D2A-29DB-B22A-B1C8-A829DFDA4109}"/>
              </a:ext>
            </a:extLst>
          </p:cNvPr>
          <p:cNvGrpSpPr/>
          <p:nvPr/>
        </p:nvGrpSpPr>
        <p:grpSpPr>
          <a:xfrm>
            <a:off x="152184" y="1371796"/>
            <a:ext cx="2970212" cy="2963925"/>
            <a:chOff x="3093773" y="1812024"/>
            <a:chExt cx="3353701" cy="26465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C4D2E8D-4365-BBE8-EB1A-EDF49E87E28B}"/>
                </a:ext>
              </a:extLst>
            </p:cNvPr>
            <p:cNvGrpSpPr/>
            <p:nvPr/>
          </p:nvGrpSpPr>
          <p:grpSpPr>
            <a:xfrm>
              <a:off x="3093774" y="1812024"/>
              <a:ext cx="3353700" cy="648513"/>
              <a:chOff x="3093774" y="1812024"/>
              <a:chExt cx="3353700" cy="648513"/>
            </a:xfrm>
          </p:grpSpPr>
          <p:sp>
            <p:nvSpPr>
              <p:cNvPr id="13" name="Google Shape;347;p51">
                <a:extLst>
                  <a:ext uri="{FF2B5EF4-FFF2-40B4-BE49-F238E27FC236}">
                    <a16:creationId xmlns:a16="http://schemas.microsoft.com/office/drawing/2014/main" id="{EB5D0738-EB74-ABE8-ACAE-F26CA31FDB3D}"/>
                  </a:ext>
                </a:extLst>
              </p:cNvPr>
              <p:cNvSpPr/>
              <p:nvPr/>
            </p:nvSpPr>
            <p:spPr>
              <a:xfrm>
                <a:off x="3093774" y="1812024"/>
                <a:ext cx="3353700" cy="648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48;p51">
                <a:extLst>
                  <a:ext uri="{FF2B5EF4-FFF2-40B4-BE49-F238E27FC236}">
                    <a16:creationId xmlns:a16="http://schemas.microsoft.com/office/drawing/2014/main" id="{4C785207-2982-F342-D41F-EF0B2826844D}"/>
                  </a:ext>
                </a:extLst>
              </p:cNvPr>
              <p:cNvSpPr/>
              <p:nvPr/>
            </p:nvSpPr>
            <p:spPr>
              <a:xfrm>
                <a:off x="3093774" y="1812537"/>
                <a:ext cx="3153600" cy="64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de-CH" sz="2400">
                    <a:solidFill>
                      <a:srgbClr val="FFFFFF"/>
                    </a:solidFill>
                  </a:rPr>
                  <a:t>94.1% </a:t>
                </a:r>
                <a:r>
                  <a:rPr lang="de-CH" sz="2400" err="1">
                    <a:solidFill>
                      <a:srgbClr val="FFFFFF"/>
                    </a:solidFill>
                  </a:rPr>
                  <a:t>Accuracy</a:t>
                </a:r>
                <a:endParaRPr lang="de-CH" sz="24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" name="Google Shape;349;p51">
              <a:extLst>
                <a:ext uri="{FF2B5EF4-FFF2-40B4-BE49-F238E27FC236}">
                  <a16:creationId xmlns:a16="http://schemas.microsoft.com/office/drawing/2014/main" id="{11CDDC77-B352-657D-1ACF-AA4AD57314EA}"/>
                </a:ext>
              </a:extLst>
            </p:cNvPr>
            <p:cNvSpPr/>
            <p:nvPr/>
          </p:nvSpPr>
          <p:spPr>
            <a:xfrm>
              <a:off x="3093774" y="2813970"/>
              <a:ext cx="3353700" cy="648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;p51">
              <a:extLst>
                <a:ext uri="{FF2B5EF4-FFF2-40B4-BE49-F238E27FC236}">
                  <a16:creationId xmlns:a16="http://schemas.microsoft.com/office/drawing/2014/main" id="{A2352240-9D66-DF8F-6DDC-D1CFF37770FB}"/>
                </a:ext>
              </a:extLst>
            </p:cNvPr>
            <p:cNvSpPr/>
            <p:nvPr/>
          </p:nvSpPr>
          <p:spPr>
            <a:xfrm>
              <a:off x="3093773" y="2822103"/>
              <a:ext cx="3128400" cy="64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2400">
                  <a:solidFill>
                    <a:srgbClr val="FFFFFF"/>
                  </a:solidFill>
                </a:rPr>
                <a:t>93.3% </a:t>
              </a:r>
              <a:r>
                <a:rPr lang="de-CH" sz="2400" err="1">
                  <a:solidFill>
                    <a:srgbClr val="FFFFFF"/>
                  </a:solidFill>
                </a:rPr>
                <a:t>Accuracy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11" name="Google Shape;351;p51">
              <a:extLst>
                <a:ext uri="{FF2B5EF4-FFF2-40B4-BE49-F238E27FC236}">
                  <a16:creationId xmlns:a16="http://schemas.microsoft.com/office/drawing/2014/main" id="{9D82872D-52A5-B4EF-1970-4C2BB112C212}"/>
                </a:ext>
              </a:extLst>
            </p:cNvPr>
            <p:cNvSpPr/>
            <p:nvPr/>
          </p:nvSpPr>
          <p:spPr>
            <a:xfrm>
              <a:off x="3093774" y="3810067"/>
              <a:ext cx="3353700" cy="648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2;p51">
              <a:extLst>
                <a:ext uri="{FF2B5EF4-FFF2-40B4-BE49-F238E27FC236}">
                  <a16:creationId xmlns:a16="http://schemas.microsoft.com/office/drawing/2014/main" id="{4A73EB76-53E8-08E4-2D96-C25CC25D2A41}"/>
                </a:ext>
              </a:extLst>
            </p:cNvPr>
            <p:cNvSpPr/>
            <p:nvPr/>
          </p:nvSpPr>
          <p:spPr>
            <a:xfrm>
              <a:off x="3093773" y="3810580"/>
              <a:ext cx="2516400" cy="64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2400">
                  <a:solidFill>
                    <a:srgbClr val="FFFFFF"/>
                  </a:solidFill>
                </a:rPr>
                <a:t>75% </a:t>
              </a:r>
              <a:r>
                <a:rPr lang="de-CH" sz="2400" err="1">
                  <a:solidFill>
                    <a:srgbClr val="FFFFFF"/>
                  </a:solidFill>
                </a:rPr>
                <a:t>Accuracy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feld 12">
            <a:extLst>
              <a:ext uri="{FF2B5EF4-FFF2-40B4-BE49-F238E27FC236}">
                <a16:creationId xmlns:a16="http://schemas.microsoft.com/office/drawing/2014/main" id="{46E53DC7-567A-DC87-9F1A-A9F71EDD3881}"/>
              </a:ext>
            </a:extLst>
          </p:cNvPr>
          <p:cNvSpPr txBox="1"/>
          <p:nvPr/>
        </p:nvSpPr>
        <p:spPr>
          <a:xfrm>
            <a:off x="6486884" y="6161448"/>
            <a:ext cx="5705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(1) 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  <a:sym typeface="Montserrat"/>
              </a:rPr>
              <a:t>https://</a:t>
            </a:r>
            <a:r>
              <a:rPr lang="de-CH" sz="1400" err="1">
                <a:solidFill>
                  <a:schemeClr val="tx1">
                    <a:lumMod val="65000"/>
                    <a:lumOff val="35000"/>
                  </a:schemeClr>
                </a:solidFill>
                <a:sym typeface="Montserrat"/>
              </a:rPr>
              <a:t>www.ncbi.nlm.nih.gov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  <a:sym typeface="Montserrat"/>
              </a:rPr>
              <a:t>/</a:t>
            </a:r>
            <a:r>
              <a:rPr lang="de-CH" sz="1400" err="1">
                <a:solidFill>
                  <a:schemeClr val="tx1">
                    <a:lumMod val="65000"/>
                    <a:lumOff val="35000"/>
                  </a:schemeClr>
                </a:solidFill>
                <a:sym typeface="Montserrat"/>
              </a:rPr>
              <a:t>pmc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  <a:sym typeface="Montserrat"/>
              </a:rPr>
              <a:t>/</a:t>
            </a:r>
            <a:r>
              <a:rPr lang="de-CH" sz="1400" err="1">
                <a:solidFill>
                  <a:schemeClr val="tx1">
                    <a:lumMod val="65000"/>
                    <a:lumOff val="35000"/>
                  </a:schemeClr>
                </a:solidFill>
                <a:sym typeface="Montserrat"/>
              </a:rPr>
              <a:t>articles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  <a:sym typeface="Montserrat"/>
              </a:rPr>
              <a:t>/PMC9010025/</a:t>
            </a:r>
          </a:p>
          <a:p>
            <a:pPr algn="r"/>
            <a:r>
              <a:rPr lang="de-CH" sz="1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(2) 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  <a:sym typeface="Montserrat"/>
              </a:rPr>
              <a:t>https://l1nq.com/</a:t>
            </a:r>
            <a:r>
              <a:rPr lang="de-CH" sz="1400" err="1">
                <a:solidFill>
                  <a:schemeClr val="tx1">
                    <a:lumMod val="65000"/>
                    <a:lumOff val="35000"/>
                  </a:schemeClr>
                </a:solidFill>
                <a:sym typeface="Montserrat"/>
              </a:rPr>
              <a:t>PCojP</a:t>
            </a:r>
            <a:endParaRPr lang="de-CH" sz="1400">
              <a:solidFill>
                <a:schemeClr val="tx1">
                  <a:lumMod val="65000"/>
                  <a:lumOff val="35000"/>
                </a:schemeClr>
              </a:solidFill>
              <a:sym typeface="Montserrat"/>
            </a:endParaRPr>
          </a:p>
          <a:p>
            <a:pPr algn="r"/>
            <a:r>
              <a:rPr lang="de-CH" sz="1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(3) 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de-CH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www.sciencedirect.com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CH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science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CH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article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CH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pii</a:t>
            </a:r>
            <a:r>
              <a:rPr lang="de-CH" sz="1400">
                <a:solidFill>
                  <a:schemeClr val="tx1">
                    <a:lumMod val="65000"/>
                    <a:lumOff val="35000"/>
                  </a:schemeClr>
                </a:solidFill>
              </a:rPr>
              <a:t>/S1877050922016027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99853F-91F3-FB63-9EA3-C07BCBEB0D09}"/>
              </a:ext>
            </a:extLst>
          </p:cNvPr>
          <p:cNvSpPr txBox="1"/>
          <p:nvPr/>
        </p:nvSpPr>
        <p:spPr>
          <a:xfrm>
            <a:off x="6527726" y="1366054"/>
            <a:ext cx="51759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This paper focuses on the prediction of the length of stay in the ICU, of COVID-19 affected hospital patients.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BD9D9ED7-B68F-9033-CA6C-2A4F38399FA6}"/>
              </a:ext>
            </a:extLst>
          </p:cNvPr>
          <p:cNvSpPr txBox="1"/>
          <p:nvPr/>
        </p:nvSpPr>
        <p:spPr>
          <a:xfrm>
            <a:off x="6527726" y="2391447"/>
            <a:ext cx="51759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This paper focuses on the prediction of the length of stay in wards as well as in ICUs of trauma patients. 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E2B55DD0-20EC-9307-E5D6-81164DF7B3C9}"/>
              </a:ext>
            </a:extLst>
          </p:cNvPr>
          <p:cNvSpPr txBox="1"/>
          <p:nvPr/>
        </p:nvSpPr>
        <p:spPr>
          <a:xfrm>
            <a:off x="6527726" y="3416841"/>
            <a:ext cx="51759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This paper focuses on the prediction of the length of stay of patients needing an ICU allocation.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4B5726-1707-88B2-E644-4C03A2EA1F37}"/>
              </a:ext>
            </a:extLst>
          </p:cNvPr>
          <p:cNvCxnSpPr>
            <a:cxnSpLocks/>
          </p:cNvCxnSpPr>
          <p:nvPr/>
        </p:nvCxnSpPr>
        <p:spPr>
          <a:xfrm>
            <a:off x="152183" y="4599786"/>
            <a:ext cx="113296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E7E8F4-341A-82B7-F53E-EB9232DEF182}"/>
              </a:ext>
            </a:extLst>
          </p:cNvPr>
          <p:cNvSpPr/>
          <p:nvPr/>
        </p:nvSpPr>
        <p:spPr>
          <a:xfrm>
            <a:off x="111991" y="4846117"/>
            <a:ext cx="3391981" cy="124995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Decision Tree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C4F2D-2C9F-A3E5-C1A2-2D9DD66B564C}"/>
              </a:ext>
            </a:extLst>
          </p:cNvPr>
          <p:cNvSpPr/>
          <p:nvPr/>
        </p:nvSpPr>
        <p:spPr>
          <a:xfrm>
            <a:off x="4100910" y="4826656"/>
            <a:ext cx="3391981" cy="124995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Random Forest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B852C1-22DB-6C0D-E650-FEF4A35A681C}"/>
              </a:ext>
            </a:extLst>
          </p:cNvPr>
          <p:cNvSpPr/>
          <p:nvPr/>
        </p:nvSpPr>
        <p:spPr>
          <a:xfrm>
            <a:off x="8089828" y="4826655"/>
            <a:ext cx="3391981" cy="124995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Neural Network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C0AB51-6A19-C4A2-0458-3140C7C97F9F}"/>
              </a:ext>
            </a:extLst>
          </p:cNvPr>
          <p:cNvSpPr/>
          <p:nvPr/>
        </p:nvSpPr>
        <p:spPr>
          <a:xfrm>
            <a:off x="8428495" y="-1432324"/>
            <a:ext cx="3391981" cy="12295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Evt</a:t>
            </a:r>
            <a:r>
              <a:rPr lang="en-US"/>
              <a:t> </a:t>
            </a:r>
            <a:r>
              <a:rPr lang="en-US" err="1"/>
              <a:t>rearange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circle with text&#10;&#10;Description automatically generated">
            <a:extLst>
              <a:ext uri="{FF2B5EF4-FFF2-40B4-BE49-F238E27FC236}">
                <a16:creationId xmlns:a16="http://schemas.microsoft.com/office/drawing/2014/main" id="{C680C2B4-7872-0878-8405-1DBB187C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695" y="8845"/>
            <a:ext cx="8294295" cy="684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211B8-FEA8-BA51-F283-B977E926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Diverse Dataset with many different Datapoints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B4A4-88A5-FADE-45AA-6E8866676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616075"/>
            <a:ext cx="58835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Hero DMC Heart Institute Unit, Punjab, India</a:t>
            </a:r>
          </a:p>
          <a:p>
            <a:r>
              <a:rPr lang="en-US"/>
              <a:t>Data collection period of 2 years</a:t>
            </a:r>
          </a:p>
          <a:p>
            <a:r>
              <a:rPr lang="en-US"/>
              <a:t>Source: Kaggle </a:t>
            </a:r>
            <a:r>
              <a:rPr lang="en-US" baseline="-25000"/>
              <a:t>(1)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FDACB2-9044-57D0-03D5-78A0E631953A}"/>
              </a:ext>
            </a:extLst>
          </p:cNvPr>
          <p:cNvSpPr>
            <a:spLocks noChangeAspect="1"/>
          </p:cNvSpPr>
          <p:nvPr/>
        </p:nvSpPr>
        <p:spPr>
          <a:xfrm>
            <a:off x="7675584" y="2439000"/>
            <a:ext cx="1980000" cy="19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en-US" sz="2000"/>
              <a:t>15’757 Entries,</a:t>
            </a:r>
          </a:p>
          <a:p>
            <a:pPr algn="ctr"/>
            <a:r>
              <a:rPr lang="en-US" sz="2000"/>
              <a:t>56 Parameters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BF9531-6A1C-664D-6B83-DE124E7CCB25}"/>
              </a:ext>
            </a:extLst>
          </p:cNvPr>
          <p:cNvSpPr/>
          <p:nvPr/>
        </p:nvSpPr>
        <p:spPr>
          <a:xfrm>
            <a:off x="12192000" y="0"/>
            <a:ext cx="622259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A42A5654-4845-2D84-667F-1200E40DAA45}"/>
              </a:ext>
            </a:extLst>
          </p:cNvPr>
          <p:cNvSpPr txBox="1"/>
          <p:nvPr/>
        </p:nvSpPr>
        <p:spPr>
          <a:xfrm>
            <a:off x="5538355" y="6550223"/>
            <a:ext cx="665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(1)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www.kaggle.com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/datasets/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ashishsahani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/hospital-admissions-data</a:t>
            </a:r>
            <a:endParaRPr lang="de-CH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5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7EDF-A1BA-577A-83E7-2CDA56AD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Data Insights: Average LOS and typical Patients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BC381-7BBE-B52D-08FF-D251E038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4" y="1690688"/>
            <a:ext cx="7772400" cy="39225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6E6D7A-22AD-2279-D864-A9637B01B4AB}"/>
              </a:ext>
            </a:extLst>
          </p:cNvPr>
          <p:cNvSpPr/>
          <p:nvPr/>
        </p:nvSpPr>
        <p:spPr>
          <a:xfrm>
            <a:off x="4656727" y="3033746"/>
            <a:ext cx="2194287" cy="90954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Montserrat" pitchFamily="2" charset="77"/>
              </a:rPr>
              <a:t>Most Patients </a:t>
            </a:r>
          </a:p>
          <a:p>
            <a:pPr algn="ctr"/>
            <a:r>
              <a:rPr lang="en-US" sz="2000">
                <a:latin typeface="Montserrat" pitchFamily="2" charset="77"/>
              </a:rPr>
              <a:t>stay 2 to 6 days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1895FC-C65E-57F8-4636-AF91BBDDCC20}"/>
              </a:ext>
            </a:extLst>
          </p:cNvPr>
          <p:cNvGrpSpPr/>
          <p:nvPr/>
        </p:nvGrpSpPr>
        <p:grpSpPr>
          <a:xfrm>
            <a:off x="9064248" y="1949843"/>
            <a:ext cx="1778914" cy="921229"/>
            <a:chOff x="8675915" y="3792310"/>
            <a:chExt cx="1778914" cy="921229"/>
          </a:xfrm>
        </p:grpSpPr>
        <p:pic>
          <p:nvPicPr>
            <p:cNvPr id="16" name="Graphic 15" descr="Man outline">
              <a:extLst>
                <a:ext uri="{FF2B5EF4-FFF2-40B4-BE49-F238E27FC236}">
                  <a16:creationId xmlns:a16="http://schemas.microsoft.com/office/drawing/2014/main" id="{4C240FEF-ABFB-5BEA-CBBD-E1D6BEA7B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75915" y="379913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Woman outline">
              <a:extLst>
                <a:ext uri="{FF2B5EF4-FFF2-40B4-BE49-F238E27FC236}">
                  <a16:creationId xmlns:a16="http://schemas.microsoft.com/office/drawing/2014/main" id="{376A9723-122A-491E-8A36-81B6FC169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40429" y="3792310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Man outline">
              <a:extLst>
                <a:ext uri="{FF2B5EF4-FFF2-40B4-BE49-F238E27FC236}">
                  <a16:creationId xmlns:a16="http://schemas.microsoft.com/office/drawing/2014/main" id="{DC056850-55CA-BC3D-A77B-2249C3E57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08172" y="3799139"/>
              <a:ext cx="914400" cy="914400"/>
            </a:xfrm>
            <a:prstGeom prst="rect">
              <a:avLst/>
            </a:prstGeom>
          </p:spPr>
        </p:pic>
      </p:grpSp>
      <p:pic>
        <p:nvPicPr>
          <p:cNvPr id="23" name="Graphic 22" descr="Man with cane outline">
            <a:extLst>
              <a:ext uri="{FF2B5EF4-FFF2-40B4-BE49-F238E27FC236}">
                <a16:creationId xmlns:a16="http://schemas.microsoft.com/office/drawing/2014/main" id="{FA4CDB8A-7692-6FE5-98AE-D84095D0D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43896" y="3279291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B6F9181-27A9-354E-82E2-0CCB3747F095}"/>
              </a:ext>
            </a:extLst>
          </p:cNvPr>
          <p:cNvSpPr/>
          <p:nvPr/>
        </p:nvSpPr>
        <p:spPr>
          <a:xfrm>
            <a:off x="9606341" y="3279291"/>
            <a:ext cx="1527464" cy="8725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Most frequent age:</a:t>
            </a:r>
          </a:p>
          <a:p>
            <a:pPr algn="ctr"/>
            <a:r>
              <a:rPr lang="en-US"/>
              <a:t>60–70years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4DE945-5400-B14C-AED7-416EAEED1D8E}"/>
              </a:ext>
            </a:extLst>
          </p:cNvPr>
          <p:cNvGrpSpPr/>
          <p:nvPr/>
        </p:nvGrpSpPr>
        <p:grpSpPr>
          <a:xfrm>
            <a:off x="8751829" y="4601911"/>
            <a:ext cx="2541878" cy="722085"/>
            <a:chOff x="8843483" y="4649825"/>
            <a:chExt cx="2541878" cy="722085"/>
          </a:xfrm>
        </p:grpSpPr>
        <p:pic>
          <p:nvPicPr>
            <p:cNvPr id="27" name="Graphic 26" descr="City with solid fill">
              <a:extLst>
                <a:ext uri="{FF2B5EF4-FFF2-40B4-BE49-F238E27FC236}">
                  <a16:creationId xmlns:a16="http://schemas.microsoft.com/office/drawing/2014/main" id="{1591FF1E-7552-5FD5-3C51-785BF7E50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43483" y="4649825"/>
              <a:ext cx="722085" cy="722085"/>
            </a:xfrm>
            <a:prstGeom prst="rect">
              <a:avLst/>
            </a:prstGeom>
          </p:spPr>
        </p:pic>
        <p:pic>
          <p:nvPicPr>
            <p:cNvPr id="31" name="Graphic 30" descr="Farm scene with solid fill">
              <a:extLst>
                <a:ext uri="{FF2B5EF4-FFF2-40B4-BE49-F238E27FC236}">
                  <a16:creationId xmlns:a16="http://schemas.microsoft.com/office/drawing/2014/main" id="{DF52E5E2-93FF-4ED1-0721-5A743963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07458" y="4826514"/>
              <a:ext cx="477903" cy="477903"/>
            </a:xfrm>
            <a:prstGeom prst="rect">
              <a:avLst/>
            </a:prstGeom>
          </p:spPr>
        </p:pic>
        <p:pic>
          <p:nvPicPr>
            <p:cNvPr id="32" name="Graphic 31" descr="City with solid fill">
              <a:extLst>
                <a:ext uri="{FF2B5EF4-FFF2-40B4-BE49-F238E27FC236}">
                  <a16:creationId xmlns:a16="http://schemas.microsoft.com/office/drawing/2014/main" id="{AC3EA1CF-0F61-EE57-3676-4AAB43AD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85373" y="4649825"/>
              <a:ext cx="722085" cy="722085"/>
            </a:xfrm>
            <a:prstGeom prst="rect">
              <a:avLst/>
            </a:prstGeom>
          </p:spPr>
        </p:pic>
        <p:pic>
          <p:nvPicPr>
            <p:cNvPr id="33" name="Graphic 32" descr="City with solid fill">
              <a:extLst>
                <a:ext uri="{FF2B5EF4-FFF2-40B4-BE49-F238E27FC236}">
                  <a16:creationId xmlns:a16="http://schemas.microsoft.com/office/drawing/2014/main" id="{28113BDC-7BDE-C1D1-159C-E9BA26C4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14428" y="4649825"/>
              <a:ext cx="722085" cy="722085"/>
            </a:xfrm>
            <a:prstGeom prst="rect">
              <a:avLst/>
            </a:prstGeom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E33C36-EAFC-81CC-8CC9-793C747CBD14}"/>
              </a:ext>
            </a:extLst>
          </p:cNvPr>
          <p:cNvCxnSpPr/>
          <p:nvPr/>
        </p:nvCxnSpPr>
        <p:spPr>
          <a:xfrm>
            <a:off x="8164286" y="1306338"/>
            <a:ext cx="0" cy="463000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44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circle with text on it&#10;&#10;Description automatically generated">
            <a:extLst>
              <a:ext uri="{FF2B5EF4-FFF2-40B4-BE49-F238E27FC236}">
                <a16:creationId xmlns:a16="http://schemas.microsoft.com/office/drawing/2014/main" id="{EEDDB83A-DC17-E6B0-B71D-D5B3DC42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2" y="0"/>
            <a:ext cx="8312597" cy="6864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978A2-DCA2-EF7C-B804-E3C0D67B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/>
          <a:lstStyle/>
          <a:p>
            <a:r>
              <a:rPr lang="en-US"/>
              <a:t>Data engineering: Adding helpful Parameters and removing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1D21-256D-AF3D-942C-413281C0B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616075"/>
            <a:ext cx="5260109" cy="4351338"/>
          </a:xfrm>
        </p:spPr>
        <p:txBody>
          <a:bodyPr>
            <a:normAutofit/>
          </a:bodyPr>
          <a:lstStyle/>
          <a:p>
            <a:r>
              <a:rPr lang="en-US"/>
              <a:t>Number of past visits by patient</a:t>
            </a:r>
          </a:p>
          <a:p>
            <a:pPr lvl="1"/>
            <a:r>
              <a:rPr lang="en-US"/>
              <a:t>Consider repeated visits in model without overfitting to specific patients based on their “MRD No.”</a:t>
            </a:r>
          </a:p>
          <a:p>
            <a:pPr lvl="1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4D954-5AB3-0881-FC12-6918FDDF06F2}"/>
              </a:ext>
            </a:extLst>
          </p:cNvPr>
          <p:cNvSpPr/>
          <p:nvPr/>
        </p:nvSpPr>
        <p:spPr>
          <a:xfrm>
            <a:off x="12192000" y="0"/>
            <a:ext cx="622259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B61D0-8BF9-104E-CE82-4DBA209A8EDC}"/>
              </a:ext>
            </a:extLst>
          </p:cNvPr>
          <p:cNvSpPr/>
          <p:nvPr/>
        </p:nvSpPr>
        <p:spPr>
          <a:xfrm>
            <a:off x="5361709" y="-751609"/>
            <a:ext cx="6830291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3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DABA6-BC34-8930-86BB-2DC86425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lorful circle with text on it&#10;&#10;Description automatically generated">
            <a:extLst>
              <a:ext uri="{FF2B5EF4-FFF2-40B4-BE49-F238E27FC236}">
                <a16:creationId xmlns:a16="http://schemas.microsoft.com/office/drawing/2014/main" id="{FF6C7882-1F6C-EFEE-4A3C-C1445672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1662" y="0"/>
            <a:ext cx="8312597" cy="6864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A9765-5710-4F2B-051F-0069E856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662" y="0"/>
            <a:ext cx="8312597" cy="6864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B8A6A-2917-1534-83AB-F1DC5DEC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Data engineering: Adding helpful Parameters and removing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0A389-953C-D7C9-593D-585E87581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616075"/>
            <a:ext cx="5260109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Number of past visits by patient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Consider repeated visits in model without overfitting to specific patients based on their “MRD No.”</a:t>
            </a:r>
          </a:p>
          <a:p>
            <a:r>
              <a:rPr lang="en-US"/>
              <a:t>Drop invalid entries</a:t>
            </a:r>
          </a:p>
          <a:p>
            <a:pPr lvl="1"/>
            <a:r>
              <a:rPr lang="en-US"/>
              <a:t>If duration of ICU stay longer than overall stay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08F22A5-DD4A-30AF-6F84-EE054669051D}"/>
              </a:ext>
            </a:extLst>
          </p:cNvPr>
          <p:cNvSpPr/>
          <p:nvPr/>
        </p:nvSpPr>
        <p:spPr>
          <a:xfrm>
            <a:off x="5120640" y="4541993"/>
            <a:ext cx="1126156" cy="982908"/>
          </a:xfrm>
          <a:custGeom>
            <a:avLst/>
            <a:gdLst>
              <a:gd name="connsiteX0" fmla="*/ 19251 w 1126156"/>
              <a:gd name="connsiteY0" fmla="*/ 530521 h 982908"/>
              <a:gd name="connsiteX1" fmla="*/ 96253 w 1126156"/>
              <a:gd name="connsiteY1" fmla="*/ 492020 h 982908"/>
              <a:gd name="connsiteX2" fmla="*/ 125128 w 1126156"/>
              <a:gd name="connsiteY2" fmla="*/ 463144 h 982908"/>
              <a:gd name="connsiteX3" fmla="*/ 154004 w 1126156"/>
              <a:gd name="connsiteY3" fmla="*/ 443893 h 982908"/>
              <a:gd name="connsiteX4" fmla="*/ 231006 w 1126156"/>
              <a:gd name="connsiteY4" fmla="*/ 386142 h 982908"/>
              <a:gd name="connsiteX5" fmla="*/ 269507 w 1126156"/>
              <a:gd name="connsiteY5" fmla="*/ 376516 h 982908"/>
              <a:gd name="connsiteX6" fmla="*/ 298383 w 1126156"/>
              <a:gd name="connsiteY6" fmla="*/ 366891 h 982908"/>
              <a:gd name="connsiteX7" fmla="*/ 336884 w 1126156"/>
              <a:gd name="connsiteY7" fmla="*/ 347641 h 982908"/>
              <a:gd name="connsiteX8" fmla="*/ 375385 w 1126156"/>
              <a:gd name="connsiteY8" fmla="*/ 338015 h 982908"/>
              <a:gd name="connsiteX9" fmla="*/ 462013 w 1126156"/>
              <a:gd name="connsiteY9" fmla="*/ 299514 h 982908"/>
              <a:gd name="connsiteX10" fmla="*/ 596766 w 1126156"/>
              <a:gd name="connsiteY10" fmla="*/ 251388 h 982908"/>
              <a:gd name="connsiteX11" fmla="*/ 625642 w 1126156"/>
              <a:gd name="connsiteY11" fmla="*/ 232138 h 982908"/>
              <a:gd name="connsiteX12" fmla="*/ 693019 w 1126156"/>
              <a:gd name="connsiteY12" fmla="*/ 193636 h 982908"/>
              <a:gd name="connsiteX13" fmla="*/ 750771 w 1126156"/>
              <a:gd name="connsiteY13" fmla="*/ 135885 h 982908"/>
              <a:gd name="connsiteX14" fmla="*/ 760396 w 1126156"/>
              <a:gd name="connsiteY14" fmla="*/ 97384 h 982908"/>
              <a:gd name="connsiteX15" fmla="*/ 798897 w 1126156"/>
              <a:gd name="connsiteY15" fmla="*/ 87759 h 982908"/>
              <a:gd name="connsiteX16" fmla="*/ 885524 w 1126156"/>
              <a:gd name="connsiteY16" fmla="*/ 58883 h 982908"/>
              <a:gd name="connsiteX17" fmla="*/ 914400 w 1126156"/>
              <a:gd name="connsiteY17" fmla="*/ 49258 h 982908"/>
              <a:gd name="connsiteX18" fmla="*/ 943276 w 1126156"/>
              <a:gd name="connsiteY18" fmla="*/ 20382 h 982908"/>
              <a:gd name="connsiteX19" fmla="*/ 972152 w 1126156"/>
              <a:gd name="connsiteY19" fmla="*/ 1131 h 982908"/>
              <a:gd name="connsiteX20" fmla="*/ 1010653 w 1126156"/>
              <a:gd name="connsiteY20" fmla="*/ 58883 h 982908"/>
              <a:gd name="connsiteX21" fmla="*/ 1029903 w 1126156"/>
              <a:gd name="connsiteY21" fmla="*/ 87759 h 982908"/>
              <a:gd name="connsiteX22" fmla="*/ 1049154 w 1126156"/>
              <a:gd name="connsiteY22" fmla="*/ 145510 h 982908"/>
              <a:gd name="connsiteX23" fmla="*/ 1078029 w 1126156"/>
              <a:gd name="connsiteY23" fmla="*/ 174386 h 982908"/>
              <a:gd name="connsiteX24" fmla="*/ 1087655 w 1126156"/>
              <a:gd name="connsiteY24" fmla="*/ 203262 h 982908"/>
              <a:gd name="connsiteX25" fmla="*/ 1126156 w 1126156"/>
              <a:gd name="connsiteY25" fmla="*/ 261013 h 982908"/>
              <a:gd name="connsiteX26" fmla="*/ 1097280 w 1126156"/>
              <a:gd name="connsiteY26" fmla="*/ 405392 h 982908"/>
              <a:gd name="connsiteX27" fmla="*/ 1068404 w 1126156"/>
              <a:gd name="connsiteY27" fmla="*/ 415018 h 982908"/>
              <a:gd name="connsiteX28" fmla="*/ 1039528 w 1126156"/>
              <a:gd name="connsiteY28" fmla="*/ 443893 h 982908"/>
              <a:gd name="connsiteX29" fmla="*/ 991402 w 1126156"/>
              <a:gd name="connsiteY29" fmla="*/ 453519 h 982908"/>
              <a:gd name="connsiteX30" fmla="*/ 962526 w 1126156"/>
              <a:gd name="connsiteY30" fmla="*/ 463144 h 982908"/>
              <a:gd name="connsiteX31" fmla="*/ 827773 w 1126156"/>
              <a:gd name="connsiteY31" fmla="*/ 530521 h 982908"/>
              <a:gd name="connsiteX32" fmla="*/ 789272 w 1126156"/>
              <a:gd name="connsiteY32" fmla="*/ 540146 h 982908"/>
              <a:gd name="connsiteX33" fmla="*/ 760396 w 1126156"/>
              <a:gd name="connsiteY33" fmla="*/ 549771 h 982908"/>
              <a:gd name="connsiteX34" fmla="*/ 683394 w 1126156"/>
              <a:gd name="connsiteY34" fmla="*/ 569022 h 982908"/>
              <a:gd name="connsiteX35" fmla="*/ 635267 w 1126156"/>
              <a:gd name="connsiteY35" fmla="*/ 588272 h 982908"/>
              <a:gd name="connsiteX36" fmla="*/ 567891 w 1126156"/>
              <a:gd name="connsiteY36" fmla="*/ 607523 h 982908"/>
              <a:gd name="connsiteX37" fmla="*/ 481263 w 1126156"/>
              <a:gd name="connsiteY37" fmla="*/ 655649 h 982908"/>
              <a:gd name="connsiteX38" fmla="*/ 413886 w 1126156"/>
              <a:gd name="connsiteY38" fmla="*/ 703775 h 982908"/>
              <a:gd name="connsiteX39" fmla="*/ 385011 w 1126156"/>
              <a:gd name="connsiteY39" fmla="*/ 732651 h 982908"/>
              <a:gd name="connsiteX40" fmla="*/ 346509 w 1126156"/>
              <a:gd name="connsiteY40" fmla="*/ 742276 h 982908"/>
              <a:gd name="connsiteX41" fmla="*/ 298383 w 1126156"/>
              <a:gd name="connsiteY41" fmla="*/ 790403 h 982908"/>
              <a:gd name="connsiteX42" fmla="*/ 240632 w 1126156"/>
              <a:gd name="connsiteY42" fmla="*/ 819279 h 982908"/>
              <a:gd name="connsiteX43" fmla="*/ 182880 w 1126156"/>
              <a:gd name="connsiteY43" fmla="*/ 867405 h 982908"/>
              <a:gd name="connsiteX44" fmla="*/ 144379 w 1126156"/>
              <a:gd name="connsiteY44" fmla="*/ 973283 h 982908"/>
              <a:gd name="connsiteX45" fmla="*/ 115503 w 1126156"/>
              <a:gd name="connsiteY45" fmla="*/ 982908 h 982908"/>
              <a:gd name="connsiteX46" fmla="*/ 77002 w 1126156"/>
              <a:gd name="connsiteY46" fmla="*/ 925156 h 982908"/>
              <a:gd name="connsiteX47" fmla="*/ 38501 w 1126156"/>
              <a:gd name="connsiteY47" fmla="*/ 800028 h 982908"/>
              <a:gd name="connsiteX48" fmla="*/ 28876 w 1126156"/>
              <a:gd name="connsiteY48" fmla="*/ 732651 h 982908"/>
              <a:gd name="connsiteX49" fmla="*/ 0 w 1126156"/>
              <a:gd name="connsiteY49" fmla="*/ 597898 h 9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6156" h="982908">
                <a:moveTo>
                  <a:pt x="19251" y="530521"/>
                </a:moveTo>
                <a:cubicBezTo>
                  <a:pt x="44918" y="517687"/>
                  <a:pt x="72043" y="507427"/>
                  <a:pt x="96253" y="492020"/>
                </a:cubicBezTo>
                <a:cubicBezTo>
                  <a:pt x="107737" y="484712"/>
                  <a:pt x="114671" y="471858"/>
                  <a:pt x="125128" y="463144"/>
                </a:cubicBezTo>
                <a:cubicBezTo>
                  <a:pt x="134015" y="455738"/>
                  <a:pt x="145117" y="451299"/>
                  <a:pt x="154004" y="443893"/>
                </a:cubicBezTo>
                <a:cubicBezTo>
                  <a:pt x="196748" y="408273"/>
                  <a:pt x="170329" y="413110"/>
                  <a:pt x="231006" y="386142"/>
                </a:cubicBezTo>
                <a:cubicBezTo>
                  <a:pt x="243094" y="380769"/>
                  <a:pt x="256787" y="380150"/>
                  <a:pt x="269507" y="376516"/>
                </a:cubicBezTo>
                <a:cubicBezTo>
                  <a:pt x="279263" y="373729"/>
                  <a:pt x="289057" y="370888"/>
                  <a:pt x="298383" y="366891"/>
                </a:cubicBezTo>
                <a:cubicBezTo>
                  <a:pt x="311571" y="361239"/>
                  <a:pt x="323449" y="352679"/>
                  <a:pt x="336884" y="347641"/>
                </a:cubicBezTo>
                <a:cubicBezTo>
                  <a:pt x="349270" y="342996"/>
                  <a:pt x="362999" y="342660"/>
                  <a:pt x="375385" y="338015"/>
                </a:cubicBezTo>
                <a:cubicBezTo>
                  <a:pt x="509526" y="287712"/>
                  <a:pt x="304005" y="352183"/>
                  <a:pt x="462013" y="299514"/>
                </a:cubicBezTo>
                <a:cubicBezTo>
                  <a:pt x="518808" y="280582"/>
                  <a:pt x="528015" y="297221"/>
                  <a:pt x="596766" y="251388"/>
                </a:cubicBezTo>
                <a:cubicBezTo>
                  <a:pt x="606391" y="244971"/>
                  <a:pt x="615598" y="237877"/>
                  <a:pt x="625642" y="232138"/>
                </a:cubicBezTo>
                <a:cubicBezTo>
                  <a:pt x="643257" y="222072"/>
                  <a:pt x="677385" y="209270"/>
                  <a:pt x="693019" y="193636"/>
                </a:cubicBezTo>
                <a:cubicBezTo>
                  <a:pt x="764649" y="122006"/>
                  <a:pt x="682722" y="181250"/>
                  <a:pt x="750771" y="135885"/>
                </a:cubicBezTo>
                <a:cubicBezTo>
                  <a:pt x="753979" y="123051"/>
                  <a:pt x="751042" y="106738"/>
                  <a:pt x="760396" y="97384"/>
                </a:cubicBezTo>
                <a:cubicBezTo>
                  <a:pt x="769750" y="88030"/>
                  <a:pt x="786253" y="91649"/>
                  <a:pt x="798897" y="87759"/>
                </a:cubicBezTo>
                <a:cubicBezTo>
                  <a:pt x="827989" y="78808"/>
                  <a:pt x="856648" y="68508"/>
                  <a:pt x="885524" y="58883"/>
                </a:cubicBezTo>
                <a:lnTo>
                  <a:pt x="914400" y="49258"/>
                </a:lnTo>
                <a:cubicBezTo>
                  <a:pt x="924025" y="39633"/>
                  <a:pt x="932819" y="29096"/>
                  <a:pt x="943276" y="20382"/>
                </a:cubicBezTo>
                <a:cubicBezTo>
                  <a:pt x="952163" y="12976"/>
                  <a:pt x="962108" y="-4608"/>
                  <a:pt x="972152" y="1131"/>
                </a:cubicBezTo>
                <a:cubicBezTo>
                  <a:pt x="992240" y="12610"/>
                  <a:pt x="997819" y="39632"/>
                  <a:pt x="1010653" y="58883"/>
                </a:cubicBezTo>
                <a:cubicBezTo>
                  <a:pt x="1017070" y="68508"/>
                  <a:pt x="1026245" y="76785"/>
                  <a:pt x="1029903" y="87759"/>
                </a:cubicBezTo>
                <a:cubicBezTo>
                  <a:pt x="1036320" y="107009"/>
                  <a:pt x="1034806" y="131161"/>
                  <a:pt x="1049154" y="145510"/>
                </a:cubicBezTo>
                <a:lnTo>
                  <a:pt x="1078029" y="174386"/>
                </a:lnTo>
                <a:cubicBezTo>
                  <a:pt x="1081238" y="184011"/>
                  <a:pt x="1082728" y="194393"/>
                  <a:pt x="1087655" y="203262"/>
                </a:cubicBezTo>
                <a:cubicBezTo>
                  <a:pt x="1098891" y="223486"/>
                  <a:pt x="1126156" y="261013"/>
                  <a:pt x="1126156" y="261013"/>
                </a:cubicBezTo>
                <a:cubicBezTo>
                  <a:pt x="1123900" y="285827"/>
                  <a:pt x="1128870" y="373802"/>
                  <a:pt x="1097280" y="405392"/>
                </a:cubicBezTo>
                <a:cubicBezTo>
                  <a:pt x="1090106" y="412566"/>
                  <a:pt x="1078029" y="411809"/>
                  <a:pt x="1068404" y="415018"/>
                </a:cubicBezTo>
                <a:cubicBezTo>
                  <a:pt x="1058779" y="424643"/>
                  <a:pt x="1051703" y="437806"/>
                  <a:pt x="1039528" y="443893"/>
                </a:cubicBezTo>
                <a:cubicBezTo>
                  <a:pt x="1024895" y="451209"/>
                  <a:pt x="1007273" y="449551"/>
                  <a:pt x="991402" y="453519"/>
                </a:cubicBezTo>
                <a:cubicBezTo>
                  <a:pt x="981559" y="455980"/>
                  <a:pt x="971601" y="458607"/>
                  <a:pt x="962526" y="463144"/>
                </a:cubicBezTo>
                <a:cubicBezTo>
                  <a:pt x="873482" y="507666"/>
                  <a:pt x="919352" y="497219"/>
                  <a:pt x="827773" y="530521"/>
                </a:cubicBezTo>
                <a:cubicBezTo>
                  <a:pt x="815341" y="535042"/>
                  <a:pt x="801992" y="536512"/>
                  <a:pt x="789272" y="540146"/>
                </a:cubicBezTo>
                <a:cubicBezTo>
                  <a:pt x="779516" y="542933"/>
                  <a:pt x="770184" y="547101"/>
                  <a:pt x="760396" y="549771"/>
                </a:cubicBezTo>
                <a:cubicBezTo>
                  <a:pt x="734871" y="556732"/>
                  <a:pt x="708681" y="561241"/>
                  <a:pt x="683394" y="569022"/>
                </a:cubicBezTo>
                <a:cubicBezTo>
                  <a:pt x="666880" y="574103"/>
                  <a:pt x="651445" y="582205"/>
                  <a:pt x="635267" y="588272"/>
                </a:cubicBezTo>
                <a:cubicBezTo>
                  <a:pt x="607639" y="598633"/>
                  <a:pt x="598246" y="599934"/>
                  <a:pt x="567891" y="607523"/>
                </a:cubicBezTo>
                <a:cubicBezTo>
                  <a:pt x="501697" y="651652"/>
                  <a:pt x="532088" y="638708"/>
                  <a:pt x="481263" y="655649"/>
                </a:cubicBezTo>
                <a:cubicBezTo>
                  <a:pt x="458416" y="670881"/>
                  <a:pt x="434772" y="685872"/>
                  <a:pt x="413886" y="703775"/>
                </a:cubicBezTo>
                <a:cubicBezTo>
                  <a:pt x="403551" y="712634"/>
                  <a:pt x="396830" y="725898"/>
                  <a:pt x="385011" y="732651"/>
                </a:cubicBezTo>
                <a:cubicBezTo>
                  <a:pt x="373525" y="739214"/>
                  <a:pt x="359343" y="739068"/>
                  <a:pt x="346509" y="742276"/>
                </a:cubicBezTo>
                <a:cubicBezTo>
                  <a:pt x="269502" y="793617"/>
                  <a:pt x="362559" y="726229"/>
                  <a:pt x="298383" y="790403"/>
                </a:cubicBezTo>
                <a:cubicBezTo>
                  <a:pt x="270802" y="817984"/>
                  <a:pt x="271942" y="803624"/>
                  <a:pt x="240632" y="819279"/>
                </a:cubicBezTo>
                <a:cubicBezTo>
                  <a:pt x="213828" y="832681"/>
                  <a:pt x="204170" y="846115"/>
                  <a:pt x="182880" y="867405"/>
                </a:cubicBezTo>
                <a:cubicBezTo>
                  <a:pt x="180888" y="873382"/>
                  <a:pt x="151817" y="964357"/>
                  <a:pt x="144379" y="973283"/>
                </a:cubicBezTo>
                <a:cubicBezTo>
                  <a:pt x="137884" y="981077"/>
                  <a:pt x="125128" y="979700"/>
                  <a:pt x="115503" y="982908"/>
                </a:cubicBezTo>
                <a:cubicBezTo>
                  <a:pt x="102669" y="963657"/>
                  <a:pt x="84318" y="947105"/>
                  <a:pt x="77002" y="925156"/>
                </a:cubicBezTo>
                <a:cubicBezTo>
                  <a:pt x="67421" y="896412"/>
                  <a:pt x="45304" y="837447"/>
                  <a:pt x="38501" y="800028"/>
                </a:cubicBezTo>
                <a:cubicBezTo>
                  <a:pt x="34443" y="777707"/>
                  <a:pt x="31251" y="755213"/>
                  <a:pt x="28876" y="732651"/>
                </a:cubicBezTo>
                <a:cubicBezTo>
                  <a:pt x="15445" y="605052"/>
                  <a:pt x="47287" y="645183"/>
                  <a:pt x="0" y="59789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83D9A-EDEF-CBD1-7794-B2318FAC6FC9}"/>
              </a:ext>
            </a:extLst>
          </p:cNvPr>
          <p:cNvSpPr/>
          <p:nvPr/>
        </p:nvSpPr>
        <p:spPr>
          <a:xfrm>
            <a:off x="5082988" y="4487476"/>
            <a:ext cx="1194867" cy="918242"/>
          </a:xfrm>
          <a:custGeom>
            <a:avLst/>
            <a:gdLst>
              <a:gd name="connsiteX0" fmla="*/ 0 w 1194867"/>
              <a:gd name="connsiteY0" fmla="*/ 572460 h 918242"/>
              <a:gd name="connsiteX1" fmla="*/ 1021977 w 1194867"/>
              <a:gd name="connsiteY1" fmla="*/ 0 h 918242"/>
              <a:gd name="connsiteX2" fmla="*/ 1194867 w 1194867"/>
              <a:gd name="connsiteY2" fmla="*/ 265099 h 918242"/>
              <a:gd name="connsiteX3" fmla="*/ 276625 w 1194867"/>
              <a:gd name="connsiteY3" fmla="*/ 918242 h 918242"/>
              <a:gd name="connsiteX4" fmla="*/ 0 w 1194867"/>
              <a:gd name="connsiteY4" fmla="*/ 572460 h 91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867" h="918242">
                <a:moveTo>
                  <a:pt x="0" y="572460"/>
                </a:moveTo>
                <a:lnTo>
                  <a:pt x="1021977" y="0"/>
                </a:lnTo>
                <a:lnTo>
                  <a:pt x="1194867" y="265099"/>
                </a:lnTo>
                <a:lnTo>
                  <a:pt x="276625" y="918242"/>
                </a:lnTo>
                <a:lnTo>
                  <a:pt x="0" y="5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2D558-E2F5-A866-D15D-44D705CA3331}"/>
              </a:ext>
            </a:extLst>
          </p:cNvPr>
          <p:cNvSpPr/>
          <p:nvPr/>
        </p:nvSpPr>
        <p:spPr>
          <a:xfrm>
            <a:off x="12192000" y="0"/>
            <a:ext cx="622259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3DA1D6-199A-511A-5A32-5156A38FC9F3}"/>
              </a:ext>
            </a:extLst>
          </p:cNvPr>
          <p:cNvSpPr/>
          <p:nvPr/>
        </p:nvSpPr>
        <p:spPr>
          <a:xfrm>
            <a:off x="5361709" y="-751609"/>
            <a:ext cx="6830291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2895121-FD89-445F-6E46-0BBB79282A8D}"/>
              </a:ext>
            </a:extLst>
          </p:cNvPr>
          <p:cNvSpPr/>
          <p:nvPr/>
        </p:nvSpPr>
        <p:spPr>
          <a:xfrm>
            <a:off x="9268691" y="207818"/>
            <a:ext cx="706582" cy="1184564"/>
          </a:xfrm>
          <a:custGeom>
            <a:avLst/>
            <a:gdLst>
              <a:gd name="connsiteX0" fmla="*/ 342900 w 706582"/>
              <a:gd name="connsiteY0" fmla="*/ 0 h 1184564"/>
              <a:gd name="connsiteX1" fmla="*/ 706582 w 706582"/>
              <a:gd name="connsiteY1" fmla="*/ 114300 h 1184564"/>
              <a:gd name="connsiteX2" fmla="*/ 197427 w 706582"/>
              <a:gd name="connsiteY2" fmla="*/ 1184564 h 1184564"/>
              <a:gd name="connsiteX3" fmla="*/ 0 w 706582"/>
              <a:gd name="connsiteY3" fmla="*/ 1111827 h 1184564"/>
              <a:gd name="connsiteX4" fmla="*/ 342900 w 706582"/>
              <a:gd name="connsiteY4" fmla="*/ 0 h 118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582" h="1184564">
                <a:moveTo>
                  <a:pt x="342900" y="0"/>
                </a:moveTo>
                <a:lnTo>
                  <a:pt x="706582" y="114300"/>
                </a:lnTo>
                <a:lnTo>
                  <a:pt x="197427" y="1184564"/>
                </a:lnTo>
                <a:lnTo>
                  <a:pt x="0" y="1111827"/>
                </a:lnTo>
                <a:lnTo>
                  <a:pt x="3429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E3B71-2123-B2E2-8596-F24BF5D5C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8634-5B9F-9D59-0F5B-652BD18B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" y="1365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Data engineering: Adding helpful Parameters and removing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6E58-1D72-E745-F2C9-90FE6818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616075"/>
            <a:ext cx="5260109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Number of past visits by patient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Consider repeated visits in model without overfitting to specific patients based on their “MRD No.”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Drop invalid entries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If duration of ICU stay longer than overall stay</a:t>
            </a:r>
          </a:p>
          <a:p>
            <a:r>
              <a:rPr lang="en-US"/>
              <a:t>Remove not representative data</a:t>
            </a:r>
          </a:p>
          <a:p>
            <a:pPr lvl="1"/>
            <a:r>
              <a:rPr lang="en-US"/>
              <a:t>If patient leaves against medical advice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0F69584-AA7F-2D32-C17E-43B0C91E9349}"/>
              </a:ext>
            </a:extLst>
          </p:cNvPr>
          <p:cNvSpPr/>
          <p:nvPr/>
        </p:nvSpPr>
        <p:spPr>
          <a:xfrm>
            <a:off x="5120640" y="4541993"/>
            <a:ext cx="1126156" cy="982908"/>
          </a:xfrm>
          <a:custGeom>
            <a:avLst/>
            <a:gdLst>
              <a:gd name="connsiteX0" fmla="*/ 19251 w 1126156"/>
              <a:gd name="connsiteY0" fmla="*/ 530521 h 982908"/>
              <a:gd name="connsiteX1" fmla="*/ 96253 w 1126156"/>
              <a:gd name="connsiteY1" fmla="*/ 492020 h 982908"/>
              <a:gd name="connsiteX2" fmla="*/ 125128 w 1126156"/>
              <a:gd name="connsiteY2" fmla="*/ 463144 h 982908"/>
              <a:gd name="connsiteX3" fmla="*/ 154004 w 1126156"/>
              <a:gd name="connsiteY3" fmla="*/ 443893 h 982908"/>
              <a:gd name="connsiteX4" fmla="*/ 231006 w 1126156"/>
              <a:gd name="connsiteY4" fmla="*/ 386142 h 982908"/>
              <a:gd name="connsiteX5" fmla="*/ 269507 w 1126156"/>
              <a:gd name="connsiteY5" fmla="*/ 376516 h 982908"/>
              <a:gd name="connsiteX6" fmla="*/ 298383 w 1126156"/>
              <a:gd name="connsiteY6" fmla="*/ 366891 h 982908"/>
              <a:gd name="connsiteX7" fmla="*/ 336884 w 1126156"/>
              <a:gd name="connsiteY7" fmla="*/ 347641 h 982908"/>
              <a:gd name="connsiteX8" fmla="*/ 375385 w 1126156"/>
              <a:gd name="connsiteY8" fmla="*/ 338015 h 982908"/>
              <a:gd name="connsiteX9" fmla="*/ 462013 w 1126156"/>
              <a:gd name="connsiteY9" fmla="*/ 299514 h 982908"/>
              <a:gd name="connsiteX10" fmla="*/ 596766 w 1126156"/>
              <a:gd name="connsiteY10" fmla="*/ 251388 h 982908"/>
              <a:gd name="connsiteX11" fmla="*/ 625642 w 1126156"/>
              <a:gd name="connsiteY11" fmla="*/ 232138 h 982908"/>
              <a:gd name="connsiteX12" fmla="*/ 693019 w 1126156"/>
              <a:gd name="connsiteY12" fmla="*/ 193636 h 982908"/>
              <a:gd name="connsiteX13" fmla="*/ 750771 w 1126156"/>
              <a:gd name="connsiteY13" fmla="*/ 135885 h 982908"/>
              <a:gd name="connsiteX14" fmla="*/ 760396 w 1126156"/>
              <a:gd name="connsiteY14" fmla="*/ 97384 h 982908"/>
              <a:gd name="connsiteX15" fmla="*/ 798897 w 1126156"/>
              <a:gd name="connsiteY15" fmla="*/ 87759 h 982908"/>
              <a:gd name="connsiteX16" fmla="*/ 885524 w 1126156"/>
              <a:gd name="connsiteY16" fmla="*/ 58883 h 982908"/>
              <a:gd name="connsiteX17" fmla="*/ 914400 w 1126156"/>
              <a:gd name="connsiteY17" fmla="*/ 49258 h 982908"/>
              <a:gd name="connsiteX18" fmla="*/ 943276 w 1126156"/>
              <a:gd name="connsiteY18" fmla="*/ 20382 h 982908"/>
              <a:gd name="connsiteX19" fmla="*/ 972152 w 1126156"/>
              <a:gd name="connsiteY19" fmla="*/ 1131 h 982908"/>
              <a:gd name="connsiteX20" fmla="*/ 1010653 w 1126156"/>
              <a:gd name="connsiteY20" fmla="*/ 58883 h 982908"/>
              <a:gd name="connsiteX21" fmla="*/ 1029903 w 1126156"/>
              <a:gd name="connsiteY21" fmla="*/ 87759 h 982908"/>
              <a:gd name="connsiteX22" fmla="*/ 1049154 w 1126156"/>
              <a:gd name="connsiteY22" fmla="*/ 145510 h 982908"/>
              <a:gd name="connsiteX23" fmla="*/ 1078029 w 1126156"/>
              <a:gd name="connsiteY23" fmla="*/ 174386 h 982908"/>
              <a:gd name="connsiteX24" fmla="*/ 1087655 w 1126156"/>
              <a:gd name="connsiteY24" fmla="*/ 203262 h 982908"/>
              <a:gd name="connsiteX25" fmla="*/ 1126156 w 1126156"/>
              <a:gd name="connsiteY25" fmla="*/ 261013 h 982908"/>
              <a:gd name="connsiteX26" fmla="*/ 1097280 w 1126156"/>
              <a:gd name="connsiteY26" fmla="*/ 405392 h 982908"/>
              <a:gd name="connsiteX27" fmla="*/ 1068404 w 1126156"/>
              <a:gd name="connsiteY27" fmla="*/ 415018 h 982908"/>
              <a:gd name="connsiteX28" fmla="*/ 1039528 w 1126156"/>
              <a:gd name="connsiteY28" fmla="*/ 443893 h 982908"/>
              <a:gd name="connsiteX29" fmla="*/ 991402 w 1126156"/>
              <a:gd name="connsiteY29" fmla="*/ 453519 h 982908"/>
              <a:gd name="connsiteX30" fmla="*/ 962526 w 1126156"/>
              <a:gd name="connsiteY30" fmla="*/ 463144 h 982908"/>
              <a:gd name="connsiteX31" fmla="*/ 827773 w 1126156"/>
              <a:gd name="connsiteY31" fmla="*/ 530521 h 982908"/>
              <a:gd name="connsiteX32" fmla="*/ 789272 w 1126156"/>
              <a:gd name="connsiteY32" fmla="*/ 540146 h 982908"/>
              <a:gd name="connsiteX33" fmla="*/ 760396 w 1126156"/>
              <a:gd name="connsiteY33" fmla="*/ 549771 h 982908"/>
              <a:gd name="connsiteX34" fmla="*/ 683394 w 1126156"/>
              <a:gd name="connsiteY34" fmla="*/ 569022 h 982908"/>
              <a:gd name="connsiteX35" fmla="*/ 635267 w 1126156"/>
              <a:gd name="connsiteY35" fmla="*/ 588272 h 982908"/>
              <a:gd name="connsiteX36" fmla="*/ 567891 w 1126156"/>
              <a:gd name="connsiteY36" fmla="*/ 607523 h 982908"/>
              <a:gd name="connsiteX37" fmla="*/ 481263 w 1126156"/>
              <a:gd name="connsiteY37" fmla="*/ 655649 h 982908"/>
              <a:gd name="connsiteX38" fmla="*/ 413886 w 1126156"/>
              <a:gd name="connsiteY38" fmla="*/ 703775 h 982908"/>
              <a:gd name="connsiteX39" fmla="*/ 385011 w 1126156"/>
              <a:gd name="connsiteY39" fmla="*/ 732651 h 982908"/>
              <a:gd name="connsiteX40" fmla="*/ 346509 w 1126156"/>
              <a:gd name="connsiteY40" fmla="*/ 742276 h 982908"/>
              <a:gd name="connsiteX41" fmla="*/ 298383 w 1126156"/>
              <a:gd name="connsiteY41" fmla="*/ 790403 h 982908"/>
              <a:gd name="connsiteX42" fmla="*/ 240632 w 1126156"/>
              <a:gd name="connsiteY42" fmla="*/ 819279 h 982908"/>
              <a:gd name="connsiteX43" fmla="*/ 182880 w 1126156"/>
              <a:gd name="connsiteY43" fmla="*/ 867405 h 982908"/>
              <a:gd name="connsiteX44" fmla="*/ 144379 w 1126156"/>
              <a:gd name="connsiteY44" fmla="*/ 973283 h 982908"/>
              <a:gd name="connsiteX45" fmla="*/ 115503 w 1126156"/>
              <a:gd name="connsiteY45" fmla="*/ 982908 h 982908"/>
              <a:gd name="connsiteX46" fmla="*/ 77002 w 1126156"/>
              <a:gd name="connsiteY46" fmla="*/ 925156 h 982908"/>
              <a:gd name="connsiteX47" fmla="*/ 38501 w 1126156"/>
              <a:gd name="connsiteY47" fmla="*/ 800028 h 982908"/>
              <a:gd name="connsiteX48" fmla="*/ 28876 w 1126156"/>
              <a:gd name="connsiteY48" fmla="*/ 732651 h 982908"/>
              <a:gd name="connsiteX49" fmla="*/ 0 w 1126156"/>
              <a:gd name="connsiteY49" fmla="*/ 597898 h 9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6156" h="982908">
                <a:moveTo>
                  <a:pt x="19251" y="530521"/>
                </a:moveTo>
                <a:cubicBezTo>
                  <a:pt x="44918" y="517687"/>
                  <a:pt x="72043" y="507427"/>
                  <a:pt x="96253" y="492020"/>
                </a:cubicBezTo>
                <a:cubicBezTo>
                  <a:pt x="107737" y="484712"/>
                  <a:pt x="114671" y="471858"/>
                  <a:pt x="125128" y="463144"/>
                </a:cubicBezTo>
                <a:cubicBezTo>
                  <a:pt x="134015" y="455738"/>
                  <a:pt x="145117" y="451299"/>
                  <a:pt x="154004" y="443893"/>
                </a:cubicBezTo>
                <a:cubicBezTo>
                  <a:pt x="196748" y="408273"/>
                  <a:pt x="170329" y="413110"/>
                  <a:pt x="231006" y="386142"/>
                </a:cubicBezTo>
                <a:cubicBezTo>
                  <a:pt x="243094" y="380769"/>
                  <a:pt x="256787" y="380150"/>
                  <a:pt x="269507" y="376516"/>
                </a:cubicBezTo>
                <a:cubicBezTo>
                  <a:pt x="279263" y="373729"/>
                  <a:pt x="289057" y="370888"/>
                  <a:pt x="298383" y="366891"/>
                </a:cubicBezTo>
                <a:cubicBezTo>
                  <a:pt x="311571" y="361239"/>
                  <a:pt x="323449" y="352679"/>
                  <a:pt x="336884" y="347641"/>
                </a:cubicBezTo>
                <a:cubicBezTo>
                  <a:pt x="349270" y="342996"/>
                  <a:pt x="362999" y="342660"/>
                  <a:pt x="375385" y="338015"/>
                </a:cubicBezTo>
                <a:cubicBezTo>
                  <a:pt x="509526" y="287712"/>
                  <a:pt x="304005" y="352183"/>
                  <a:pt x="462013" y="299514"/>
                </a:cubicBezTo>
                <a:cubicBezTo>
                  <a:pt x="518808" y="280582"/>
                  <a:pt x="528015" y="297221"/>
                  <a:pt x="596766" y="251388"/>
                </a:cubicBezTo>
                <a:cubicBezTo>
                  <a:pt x="606391" y="244971"/>
                  <a:pt x="615598" y="237877"/>
                  <a:pt x="625642" y="232138"/>
                </a:cubicBezTo>
                <a:cubicBezTo>
                  <a:pt x="643257" y="222072"/>
                  <a:pt x="677385" y="209270"/>
                  <a:pt x="693019" y="193636"/>
                </a:cubicBezTo>
                <a:cubicBezTo>
                  <a:pt x="764649" y="122006"/>
                  <a:pt x="682722" y="181250"/>
                  <a:pt x="750771" y="135885"/>
                </a:cubicBezTo>
                <a:cubicBezTo>
                  <a:pt x="753979" y="123051"/>
                  <a:pt x="751042" y="106738"/>
                  <a:pt x="760396" y="97384"/>
                </a:cubicBezTo>
                <a:cubicBezTo>
                  <a:pt x="769750" y="88030"/>
                  <a:pt x="786253" y="91649"/>
                  <a:pt x="798897" y="87759"/>
                </a:cubicBezTo>
                <a:cubicBezTo>
                  <a:pt x="827989" y="78808"/>
                  <a:pt x="856648" y="68508"/>
                  <a:pt x="885524" y="58883"/>
                </a:cubicBezTo>
                <a:lnTo>
                  <a:pt x="914400" y="49258"/>
                </a:lnTo>
                <a:cubicBezTo>
                  <a:pt x="924025" y="39633"/>
                  <a:pt x="932819" y="29096"/>
                  <a:pt x="943276" y="20382"/>
                </a:cubicBezTo>
                <a:cubicBezTo>
                  <a:pt x="952163" y="12976"/>
                  <a:pt x="962108" y="-4608"/>
                  <a:pt x="972152" y="1131"/>
                </a:cubicBezTo>
                <a:cubicBezTo>
                  <a:pt x="992240" y="12610"/>
                  <a:pt x="997819" y="39632"/>
                  <a:pt x="1010653" y="58883"/>
                </a:cubicBezTo>
                <a:cubicBezTo>
                  <a:pt x="1017070" y="68508"/>
                  <a:pt x="1026245" y="76785"/>
                  <a:pt x="1029903" y="87759"/>
                </a:cubicBezTo>
                <a:cubicBezTo>
                  <a:pt x="1036320" y="107009"/>
                  <a:pt x="1034806" y="131161"/>
                  <a:pt x="1049154" y="145510"/>
                </a:cubicBezTo>
                <a:lnTo>
                  <a:pt x="1078029" y="174386"/>
                </a:lnTo>
                <a:cubicBezTo>
                  <a:pt x="1081238" y="184011"/>
                  <a:pt x="1082728" y="194393"/>
                  <a:pt x="1087655" y="203262"/>
                </a:cubicBezTo>
                <a:cubicBezTo>
                  <a:pt x="1098891" y="223486"/>
                  <a:pt x="1126156" y="261013"/>
                  <a:pt x="1126156" y="261013"/>
                </a:cubicBezTo>
                <a:cubicBezTo>
                  <a:pt x="1123900" y="285827"/>
                  <a:pt x="1128870" y="373802"/>
                  <a:pt x="1097280" y="405392"/>
                </a:cubicBezTo>
                <a:cubicBezTo>
                  <a:pt x="1090106" y="412566"/>
                  <a:pt x="1078029" y="411809"/>
                  <a:pt x="1068404" y="415018"/>
                </a:cubicBezTo>
                <a:cubicBezTo>
                  <a:pt x="1058779" y="424643"/>
                  <a:pt x="1051703" y="437806"/>
                  <a:pt x="1039528" y="443893"/>
                </a:cubicBezTo>
                <a:cubicBezTo>
                  <a:pt x="1024895" y="451209"/>
                  <a:pt x="1007273" y="449551"/>
                  <a:pt x="991402" y="453519"/>
                </a:cubicBezTo>
                <a:cubicBezTo>
                  <a:pt x="981559" y="455980"/>
                  <a:pt x="971601" y="458607"/>
                  <a:pt x="962526" y="463144"/>
                </a:cubicBezTo>
                <a:cubicBezTo>
                  <a:pt x="873482" y="507666"/>
                  <a:pt x="919352" y="497219"/>
                  <a:pt x="827773" y="530521"/>
                </a:cubicBezTo>
                <a:cubicBezTo>
                  <a:pt x="815341" y="535042"/>
                  <a:pt x="801992" y="536512"/>
                  <a:pt x="789272" y="540146"/>
                </a:cubicBezTo>
                <a:cubicBezTo>
                  <a:pt x="779516" y="542933"/>
                  <a:pt x="770184" y="547101"/>
                  <a:pt x="760396" y="549771"/>
                </a:cubicBezTo>
                <a:cubicBezTo>
                  <a:pt x="734871" y="556732"/>
                  <a:pt x="708681" y="561241"/>
                  <a:pt x="683394" y="569022"/>
                </a:cubicBezTo>
                <a:cubicBezTo>
                  <a:pt x="666880" y="574103"/>
                  <a:pt x="651445" y="582205"/>
                  <a:pt x="635267" y="588272"/>
                </a:cubicBezTo>
                <a:cubicBezTo>
                  <a:pt x="607639" y="598633"/>
                  <a:pt x="598246" y="599934"/>
                  <a:pt x="567891" y="607523"/>
                </a:cubicBezTo>
                <a:cubicBezTo>
                  <a:pt x="501697" y="651652"/>
                  <a:pt x="532088" y="638708"/>
                  <a:pt x="481263" y="655649"/>
                </a:cubicBezTo>
                <a:cubicBezTo>
                  <a:pt x="458416" y="670881"/>
                  <a:pt x="434772" y="685872"/>
                  <a:pt x="413886" y="703775"/>
                </a:cubicBezTo>
                <a:cubicBezTo>
                  <a:pt x="403551" y="712634"/>
                  <a:pt x="396830" y="725898"/>
                  <a:pt x="385011" y="732651"/>
                </a:cubicBezTo>
                <a:cubicBezTo>
                  <a:pt x="373525" y="739214"/>
                  <a:pt x="359343" y="739068"/>
                  <a:pt x="346509" y="742276"/>
                </a:cubicBezTo>
                <a:cubicBezTo>
                  <a:pt x="269502" y="793617"/>
                  <a:pt x="362559" y="726229"/>
                  <a:pt x="298383" y="790403"/>
                </a:cubicBezTo>
                <a:cubicBezTo>
                  <a:pt x="270802" y="817984"/>
                  <a:pt x="271942" y="803624"/>
                  <a:pt x="240632" y="819279"/>
                </a:cubicBezTo>
                <a:cubicBezTo>
                  <a:pt x="213828" y="832681"/>
                  <a:pt x="204170" y="846115"/>
                  <a:pt x="182880" y="867405"/>
                </a:cubicBezTo>
                <a:cubicBezTo>
                  <a:pt x="180888" y="873382"/>
                  <a:pt x="151817" y="964357"/>
                  <a:pt x="144379" y="973283"/>
                </a:cubicBezTo>
                <a:cubicBezTo>
                  <a:pt x="137884" y="981077"/>
                  <a:pt x="125128" y="979700"/>
                  <a:pt x="115503" y="982908"/>
                </a:cubicBezTo>
                <a:cubicBezTo>
                  <a:pt x="102669" y="963657"/>
                  <a:pt x="84318" y="947105"/>
                  <a:pt x="77002" y="925156"/>
                </a:cubicBezTo>
                <a:cubicBezTo>
                  <a:pt x="67421" y="896412"/>
                  <a:pt x="45304" y="837447"/>
                  <a:pt x="38501" y="800028"/>
                </a:cubicBezTo>
                <a:cubicBezTo>
                  <a:pt x="34443" y="777707"/>
                  <a:pt x="31251" y="755213"/>
                  <a:pt x="28876" y="732651"/>
                </a:cubicBezTo>
                <a:cubicBezTo>
                  <a:pt x="15445" y="605052"/>
                  <a:pt x="47287" y="645183"/>
                  <a:pt x="0" y="59789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5F7B4E5-07DA-97A4-5D49-761368549D58}"/>
              </a:ext>
            </a:extLst>
          </p:cNvPr>
          <p:cNvSpPr/>
          <p:nvPr/>
        </p:nvSpPr>
        <p:spPr>
          <a:xfrm>
            <a:off x="5082988" y="4487476"/>
            <a:ext cx="1194867" cy="918242"/>
          </a:xfrm>
          <a:custGeom>
            <a:avLst/>
            <a:gdLst>
              <a:gd name="connsiteX0" fmla="*/ 0 w 1194867"/>
              <a:gd name="connsiteY0" fmla="*/ 572460 h 918242"/>
              <a:gd name="connsiteX1" fmla="*/ 1021977 w 1194867"/>
              <a:gd name="connsiteY1" fmla="*/ 0 h 918242"/>
              <a:gd name="connsiteX2" fmla="*/ 1194867 w 1194867"/>
              <a:gd name="connsiteY2" fmla="*/ 265099 h 918242"/>
              <a:gd name="connsiteX3" fmla="*/ 276625 w 1194867"/>
              <a:gd name="connsiteY3" fmla="*/ 918242 h 918242"/>
              <a:gd name="connsiteX4" fmla="*/ 0 w 1194867"/>
              <a:gd name="connsiteY4" fmla="*/ 572460 h 91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867" h="918242">
                <a:moveTo>
                  <a:pt x="0" y="572460"/>
                </a:moveTo>
                <a:lnTo>
                  <a:pt x="1021977" y="0"/>
                </a:lnTo>
                <a:lnTo>
                  <a:pt x="1194867" y="265099"/>
                </a:lnTo>
                <a:lnTo>
                  <a:pt x="276625" y="918242"/>
                </a:lnTo>
                <a:lnTo>
                  <a:pt x="0" y="5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55F75-6B0E-318E-888C-E8726401E225}"/>
              </a:ext>
            </a:extLst>
          </p:cNvPr>
          <p:cNvSpPr/>
          <p:nvPr/>
        </p:nvSpPr>
        <p:spPr>
          <a:xfrm>
            <a:off x="12192000" y="0"/>
            <a:ext cx="622259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0CB5E3-A368-926E-37FA-49210909C4C1}"/>
              </a:ext>
            </a:extLst>
          </p:cNvPr>
          <p:cNvSpPr/>
          <p:nvPr/>
        </p:nvSpPr>
        <p:spPr>
          <a:xfrm>
            <a:off x="5361709" y="-751609"/>
            <a:ext cx="6830291" cy="651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lorful circle with text&#10;&#10;Description automatically generated">
            <a:extLst>
              <a:ext uri="{FF2B5EF4-FFF2-40B4-BE49-F238E27FC236}">
                <a16:creationId xmlns:a16="http://schemas.microsoft.com/office/drawing/2014/main" id="{DC8D3C36-556E-0872-B8AC-577F6C65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252" y="0"/>
            <a:ext cx="8305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B2546B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25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Hospital Discharge Prediction</vt:lpstr>
      <vt:lpstr>Hospitals face Challenges with allocating Resources</vt:lpstr>
      <vt:lpstr>ML-Predictor for Length of Stay (LOS) of Patients in Hospitals</vt:lpstr>
      <vt:lpstr>Comparison of ML Models for ICU Stay Prediction</vt:lpstr>
      <vt:lpstr>Diverse Dataset with many different Datapoints</vt:lpstr>
      <vt:lpstr>Data Insights: Average LOS and typical Patients</vt:lpstr>
      <vt:lpstr>Data engineering: Adding helpful Parameters and removing Entries</vt:lpstr>
      <vt:lpstr>Data engineering: Adding helpful Parameters and removing Entries</vt:lpstr>
      <vt:lpstr>Data engineering: Adding helpful Parameters and removing Entries</vt:lpstr>
      <vt:lpstr>Data cleaning: Remove Outliers and Parameters</vt:lpstr>
      <vt:lpstr>Data cleaning: Remove Outliers and Parameters</vt:lpstr>
      <vt:lpstr>Data cleaning: Remove Outliers and Parameters</vt:lpstr>
      <vt:lpstr>Data cleaning: Replacing Values and adjusting Datatypes</vt:lpstr>
      <vt:lpstr>Data cleaning: Replacing Values and adjusting Datatypes</vt:lpstr>
      <vt:lpstr>Data cleaning: Replacing Values and adjusting Datatypes</vt:lpstr>
      <vt:lpstr>Data Insights: Overall low correlations</vt:lpstr>
      <vt:lpstr>Data Splitting</vt:lpstr>
      <vt:lpstr>Study 1 - Decision Tree Model (Regression)</vt:lpstr>
      <vt:lpstr>Study 2 – Random Forest (Classification)  Need for further accuracy improvement</vt:lpstr>
      <vt:lpstr>Study 3 - Neural Network  Chosen Model</vt:lpstr>
      <vt:lpstr>Neural Network: Architecture  3 hidden Layers with ReLU Activation and Batch normalisation</vt:lpstr>
      <vt:lpstr>Neural Network Results  92.8% Accuracy</vt:lpstr>
      <vt:lpstr>Neural Network: Confusion Matrix  No major mislabeling of model</vt:lpstr>
      <vt:lpstr>Neural Network: Results  </vt:lpstr>
      <vt:lpstr>PowerPoint Presentation</vt:lpstr>
      <vt:lpstr>Data Insights: Age distribution and Prevalence of Medical History </vt:lpstr>
      <vt:lpstr>Decision Tree Model: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Discharge Prediction</dc:title>
  <dc:creator>Windlin Teresa I.BSCAIML.2201</dc:creator>
  <cp:revision>1</cp:revision>
  <cp:lastPrinted>2024-02-02T09:19:16Z</cp:lastPrinted>
  <dcterms:created xsi:type="dcterms:W3CDTF">2024-01-27T08:59:52Z</dcterms:created>
  <dcterms:modified xsi:type="dcterms:W3CDTF">2024-02-02T13:11:05Z</dcterms:modified>
</cp:coreProperties>
</file>